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slideMasters/slideMaster9.xml" ContentType="application/vnd.openxmlformats-officedocument.presentationml.slideMaster+xml"/>
  <Override PartName="/ppt/slideMasters/slideMaster8.xml" ContentType="application/vnd.openxmlformats-officedocument.presentationml.slideMaster+xml"/>
  <Override PartName="/ppt/slideMasters/slideMaster7.xml" ContentType="application/vnd.openxmlformats-officedocument.presentationml.slideMaster+xml"/>
  <Override PartName="/ppt/slideMasters/slideMaster13.xml" ContentType="application/vnd.openxmlformats-officedocument.presentationml.slideMaster+xml"/>
  <Override PartName="/ppt/slideMasters/_rels/slideMaster6.xml.rels" ContentType="application/vnd.openxmlformats-package.relationships+xml"/>
  <Override PartName="/ppt/slideMasters/_rels/slideMaster10.xml.rels" ContentType="application/vnd.openxmlformats-package.relationships+xml"/>
  <Override PartName="/ppt/slideMasters/_rels/slideMaster1.xml.rels" ContentType="application/vnd.openxmlformats-package.relationships+xml"/>
  <Override PartName="/ppt/slideMasters/_rels/slideMaster3.xml.rels" ContentType="application/vnd.openxmlformats-package.relationships+xml"/>
  <Override PartName="/ppt/slideMasters/_rels/slideMaster9.xml.rels" ContentType="application/vnd.openxmlformats-package.relationships+xml"/>
  <Override PartName="/ppt/slideMasters/_rels/slideMaster16.xml.rels" ContentType="application/vnd.openxmlformats-package.relationships+xml"/>
  <Override PartName="/ppt/slideMasters/_rels/slideMaster8.xml.rels" ContentType="application/vnd.openxmlformats-package.relationships+xml"/>
  <Override PartName="/ppt/slideMasters/_rels/slideMaster15.xml.rels" ContentType="application/vnd.openxmlformats-package.relationships+xml"/>
  <Override PartName="/ppt/slideMasters/_rels/slideMaster13.xml.rels" ContentType="application/vnd.openxmlformats-package.relationships+xml"/>
  <Override PartName="/ppt/slideMasters/_rels/slideMaster14.xml.rels" ContentType="application/vnd.openxmlformats-package.relationships+xml"/>
  <Override PartName="/ppt/slideMasters/_rels/slideMaster7.xml.rels" ContentType="application/vnd.openxmlformats-package.relationships+xml"/>
  <Override PartName="/ppt/slideMasters/_rels/slideMaster17.xml.rels" ContentType="application/vnd.openxmlformats-package.relationships+xml"/>
  <Override PartName="/ppt/slideMasters/_rels/slideMaster4.xml.rels" ContentType="application/vnd.openxmlformats-package.relationships+xml"/>
  <Override PartName="/ppt/slideMasters/_rels/slideMaster11.xml.rels" ContentType="application/vnd.openxmlformats-package.relationships+xml"/>
  <Override PartName="/ppt/slideMasters/_rels/slideMaster2.xml.rels" ContentType="application/vnd.openxmlformats-package.relationships+xml"/>
  <Override PartName="/ppt/slideMasters/_rels/slideMaster5.xml.rels" ContentType="application/vnd.openxmlformats-package.relationships+xml"/>
  <Override PartName="/ppt/slideMasters/_rels/slideMaster12.xml.rels" ContentType="application/vnd.openxmlformats-package.relationships+xml"/>
  <Override PartName="/ppt/slideMasters/slideMaster17.xml" ContentType="application/vnd.openxmlformats-officedocument.presentationml.slideMaster+xml"/>
  <Override PartName="/ppt/slideMasters/slideMaster16.xml" ContentType="application/vnd.openxmlformats-officedocument.presentationml.slideMaster+xml"/>
  <Override PartName="/ppt/slideMasters/slideMaster15.xml" ContentType="application/vnd.openxmlformats-officedocument.presentationml.slideMaster+xml"/>
  <Override PartName="/ppt/slideMasters/slideMaster14.xml" ContentType="application/vnd.openxmlformats-officedocument.presentationml.slideMaster+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10.xml" ContentType="application/vnd.openxmlformats-officedocument.presentationml.slideMaster+xml"/>
  <Override PartName="/ppt/slideMasters/slideMaster4.xml" ContentType="application/vnd.openxmlformats-officedocument.presentationml.slideMaster+xml"/>
  <Override PartName="/ppt/slideMasters/slideMaster11.xml" ContentType="application/vnd.openxmlformats-officedocument.presentationml.slideMaster+xml"/>
  <Override PartName="/ppt/slideMasters/slideMaster5.xml" ContentType="application/vnd.openxmlformats-officedocument.presentationml.slideMaster+xml"/>
  <Override PartName="/ppt/slideMasters/slideMaster12.xml" ContentType="application/vnd.openxmlformats-officedocument.presentationml.slideMaster+xml"/>
  <Override PartName="/ppt/slideMasters/slideMaster6.xml" ContentType="application/vnd.openxmlformats-officedocument.presentationml.slideMaster+xml"/>
  <Override PartName="/ppt/theme/theme9.xml" ContentType="application/vnd.openxmlformats-officedocument.theme+xml"/>
  <Override PartName="/ppt/theme/theme8.xml" ContentType="application/vnd.openxmlformats-officedocument.theme+xml"/>
  <Override PartName="/ppt/theme/theme13.xml" ContentType="application/vnd.openxmlformats-officedocument.theme+xml"/>
  <Override PartName="/ppt/theme/theme7.xml" ContentType="application/vnd.openxmlformats-officedocument.theme+xml"/>
  <Override PartName="/ppt/theme/theme16.xml" ContentType="application/vnd.openxmlformats-officedocument.theme+xml"/>
  <Override PartName="/ppt/theme/theme15.xml" ContentType="application/vnd.openxmlformats-officedocument.theme+xml"/>
  <Override PartName="/ppt/theme/theme14.xml" ContentType="application/vnd.openxmlformats-officedocument.theme+xml"/>
  <Override PartName="/ppt/theme/theme17.xml" ContentType="application/vnd.openxmlformats-officedocument.theme+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10.xml" ContentType="application/vnd.openxmlformats-officedocument.theme+xml"/>
  <Override PartName="/ppt/theme/theme5.xml" ContentType="application/vnd.openxmlformats-officedocument.theme+xml"/>
  <Override PartName="/ppt/theme/theme11.xml" ContentType="application/vnd.openxmlformats-officedocument.theme+xml"/>
  <Override PartName="/ppt/theme/theme6.xml" ContentType="application/vnd.openxmlformats-officedocument.theme+xml"/>
  <Override PartName="/ppt/theme/theme12.xml" ContentType="application/vnd.openxmlformats-officedocument.theme+xml"/>
  <Override PartName="/ppt/_rels/presentation.xml.rels" ContentType="application/vnd.openxmlformats-package.relationships+xml"/>
  <Override PartName="/ppt/slideLayouts/_rels/slideLayout81.xml.rels" ContentType="application/vnd.openxmlformats-package.relationships+xml"/>
  <Override PartName="/ppt/slideLayouts/_rels/slideLayout185.xml.rels" ContentType="application/vnd.openxmlformats-package.relationships+xml"/>
  <Override PartName="/ppt/slideLayouts/_rels/slideLayout37.xml.rels" ContentType="application/vnd.openxmlformats-package.relationships+xml"/>
  <Override PartName="/ppt/slideLayouts/_rels/slideLayout13.xml.rels" ContentType="application/vnd.openxmlformats-package.relationships+xml"/>
  <Override PartName="/ppt/slideLayouts/_rels/slideLayout117.xml.rels" ContentType="application/vnd.openxmlformats-package.relationships+xml"/>
  <Override PartName="/ppt/slideLayouts/_rels/slideLayout161.xml.rels" ContentType="application/vnd.openxmlformats-package.relationships+xml"/>
  <Override PartName="/ppt/slideLayouts/_rels/slideLayout80.xml.rels" ContentType="application/vnd.openxmlformats-package.relationships+xml"/>
  <Override PartName="/ppt/slideLayouts/_rels/slideLayout184.xml.rels" ContentType="application/vnd.openxmlformats-package.relationships+xml"/>
  <Override PartName="/ppt/slideLayouts/_rels/slideLayout36.xml.rels" ContentType="application/vnd.openxmlformats-package.relationships+xml"/>
  <Override PartName="/ppt/slideLayouts/_rels/slideLayout12.xml.rels" ContentType="application/vnd.openxmlformats-package.relationships+xml"/>
  <Override PartName="/ppt/slideLayouts/_rels/slideLayout116.xml.rels" ContentType="application/vnd.openxmlformats-package.relationships+xml"/>
  <Override PartName="/ppt/slideLayouts/_rels/slideLayout160.xml.rels" ContentType="application/vnd.openxmlformats-package.relationships+xml"/>
  <Override PartName="/ppt/slideLayouts/_rels/slideLayout93.xml.rels" ContentType="application/vnd.openxmlformats-package.relationships+xml"/>
  <Override PartName="/ppt/slideLayouts/_rels/slideLayout49.xml.rels" ContentType="application/vnd.openxmlformats-package.relationships+xml"/>
  <Override PartName="/ppt/slideLayouts/_rels/slideLayout197.xml.rels" ContentType="application/vnd.openxmlformats-package.relationships+xml"/>
  <Override PartName="/ppt/slideLayouts/_rels/slideLayout119.xml.rels" ContentType="application/vnd.openxmlformats-package.relationships+xml"/>
  <Override PartName="/ppt/slideLayouts/_rels/slideLayout15.xml.rels" ContentType="application/vnd.openxmlformats-package.relationships+xml"/>
  <Override PartName="/ppt/slideLayouts/_rels/slideLayout14.xml.rels" ContentType="application/vnd.openxmlformats-package.relationships+xml"/>
  <Override PartName="/ppt/slideLayouts/_rels/slideLayout82.xml.rels" ContentType="application/vnd.openxmlformats-package.relationships+xml"/>
  <Override PartName="/ppt/slideLayouts/_rels/slideLayout186.xml.rels" ContentType="application/vnd.openxmlformats-package.relationships+xml"/>
  <Override PartName="/ppt/slideLayouts/_rels/slideLayout38.xml.rels" ContentType="application/vnd.openxmlformats-package.relationships+xml"/>
  <Override PartName="/ppt/slideLayouts/_rels/slideLayout126.xml.rels" ContentType="application/vnd.openxmlformats-package.relationships+xml"/>
  <Override PartName="/ppt/slideLayouts/_rels/slideLayout22.xml.rels" ContentType="application/vnd.openxmlformats-package.relationships+xml"/>
  <Override PartName="/ppt/slideLayouts/_rels/slideLayout170.xml.rels" ContentType="application/vnd.openxmlformats-package.relationships+xml"/>
  <Override PartName="/ppt/slideLayouts/_rels/slideLayout194.xml.rels" ContentType="application/vnd.openxmlformats-package.relationships+xml"/>
  <Override PartName="/ppt/slideLayouts/_rels/slideLayout90.xml.rels" ContentType="application/vnd.openxmlformats-package.relationships+xml"/>
  <Override PartName="/ppt/slideLayouts/_rels/slideLayout46.xml.rels" ContentType="application/vnd.openxmlformats-package.relationships+xml"/>
  <Override PartName="/ppt/slideLayouts/_rels/slideLayout202.xml.rels" ContentType="application/vnd.openxmlformats-package.relationships+xml"/>
  <Override PartName="/ppt/slideLayouts/_rels/slideLayout58.xml.rels" ContentType="application/vnd.openxmlformats-package.relationships+xml"/>
  <Override PartName="/ppt/slideLayouts/_rels/slideLayout125.xml.rels" ContentType="application/vnd.openxmlformats-package.relationships+xml"/>
  <Override PartName="/ppt/slideLayouts/_rels/slideLayout21.xml.rels" ContentType="application/vnd.openxmlformats-package.relationships+xml"/>
  <Override PartName="/ppt/slideLayouts/_rels/slideLayout25.xml.rels" ContentType="application/vnd.openxmlformats-package.relationships+xml"/>
  <Override PartName="/ppt/slideLayouts/_rels/slideLayout129.xml.rels" ContentType="application/vnd.openxmlformats-package.relationships+xml"/>
  <Override PartName="/ppt/slideLayouts/_rels/slideLayout173.xml.rels" ContentType="application/vnd.openxmlformats-package.relationships+xml"/>
  <Override PartName="/ppt/slideLayouts/_rels/slideLayout193.xml.rels" ContentType="application/vnd.openxmlformats-package.relationships+xml"/>
  <Override PartName="/ppt/slideLayouts/_rels/slideLayout9.xml.rels" ContentType="application/vnd.openxmlformats-package.relationships+xml"/>
  <Override PartName="/ppt/slideLayouts/_rels/slideLayout57.xml.rels" ContentType="application/vnd.openxmlformats-package.relationships+xml"/>
  <Override PartName="/ppt/slideLayouts/_rels/slideLayout127.xml.rels" ContentType="application/vnd.openxmlformats-package.relationships+xml"/>
  <Override PartName="/ppt/slideLayouts/_rels/slideLayout23.xml.rels" ContentType="application/vnd.openxmlformats-package.relationships+xml"/>
  <Override PartName="/ppt/slideLayouts/_rels/slideLayout171.xml.rels" ContentType="application/vnd.openxmlformats-package.relationships+xml"/>
  <Override PartName="/ppt/slideLayouts/_rels/slideLayout195.xml.rels" ContentType="application/vnd.openxmlformats-package.relationships+xml"/>
  <Override PartName="/ppt/slideLayouts/_rels/slideLayout47.xml.rels" ContentType="application/vnd.openxmlformats-package.relationships+xml"/>
  <Override PartName="/ppt/slideLayouts/_rels/slideLayout203.xml.rels" ContentType="application/vnd.openxmlformats-package.relationships+xml"/>
  <Override PartName="/ppt/slideLayouts/_rels/slideLayout91.xml.rels" ContentType="application/vnd.openxmlformats-package.relationships+xml"/>
  <Override PartName="/ppt/slideLayouts/_rels/slideLayout187.xml.rels" ContentType="application/vnd.openxmlformats-package.relationships+xml"/>
  <Override PartName="/ppt/slideLayouts/_rels/slideLayout83.xml.rels" ContentType="application/vnd.openxmlformats-package.relationships+xml"/>
  <Override PartName="/ppt/slideLayouts/_rels/slideLayout24.xml.rels" ContentType="application/vnd.openxmlformats-package.relationships+xml"/>
  <Override PartName="/ppt/slideLayouts/_rels/slideLayout128.xml.rels" ContentType="application/vnd.openxmlformats-package.relationships+xml"/>
  <Override PartName="/ppt/slideLayouts/_rels/slideLayout172.xml.rels" ContentType="application/vnd.openxmlformats-package.relationships+xml"/>
  <Override PartName="/ppt/slideLayouts/_rels/slideLayout92.xml.rels" ContentType="application/vnd.openxmlformats-package.relationships+xml"/>
  <Override PartName="/ppt/slideLayouts/_rels/slideLayout48.xml.rels" ContentType="application/vnd.openxmlformats-package.relationships+xml"/>
  <Override PartName="/ppt/slideLayouts/_rels/slideLayout204.xml.rels" ContentType="application/vnd.openxmlformats-package.relationships+xml"/>
  <Override PartName="/ppt/slideLayouts/_rels/slideLayout196.xml.rels" ContentType="application/vnd.openxmlformats-package.relationships+xml"/>
  <Override PartName="/ppt/slideLayouts/_rels/slideLayout115.xml.rels" ContentType="application/vnd.openxmlformats-package.relationships+xml"/>
  <Override PartName="/ppt/slideLayouts/_rels/slideLayout11.xml.rels" ContentType="application/vnd.openxmlformats-package.relationships+xml"/>
  <Override PartName="/ppt/slideLayouts/_rels/slideLayout183.xml.rels" ContentType="application/vnd.openxmlformats-package.relationships+xml"/>
  <Override PartName="/ppt/slideLayouts/_rels/slideLayout139.xml.rels" ContentType="application/vnd.openxmlformats-package.relationships+xml"/>
  <Override PartName="/ppt/slideLayouts/_rels/slideLayout35.xml.rels" ContentType="application/vnd.openxmlformats-package.relationships+xml"/>
  <Override PartName="/ppt/slideLayouts/_rels/slideLayout59.xml.rels" ContentType="application/vnd.openxmlformats-package.relationships+xml"/>
  <Override PartName="/ppt/slideLayouts/_rels/slideLayout10.xml.rels" ContentType="application/vnd.openxmlformats-package.relationships+xml"/>
  <Override PartName="/ppt/slideLayouts/_rels/slideLayout114.xml.rels" ContentType="application/vnd.openxmlformats-package.relationships+xml"/>
  <Override PartName="/ppt/slideLayouts/_rels/slideLayout16.xml.rels" ContentType="application/vnd.openxmlformats-package.relationships+xml"/>
  <Override PartName="/ppt/slideLayouts/_rels/slideLayout20.xml.rels" ContentType="application/vnd.openxmlformats-package.relationships+xml"/>
  <Override PartName="/ppt/slideLayouts/_rels/slideLayout124.xml.rels" ContentType="application/vnd.openxmlformats-package.relationships+xml"/>
  <Override PartName="/ppt/slideLayouts/_rels/slideLayout118.xml.rels" ContentType="application/vnd.openxmlformats-package.relationships+xml"/>
  <Override PartName="/ppt/slideLayouts/_rels/slideLayout162.xml.rels" ContentType="application/vnd.openxmlformats-package.relationships+xml"/>
  <Override PartName="/ppt/slideLayouts/_rels/slideLayout30.xml.rels" ContentType="application/vnd.openxmlformats-package.relationships+xml"/>
  <Override PartName="/ppt/slideLayouts/_rels/slideLayout134.xml.rels" ContentType="application/vnd.openxmlformats-package.relationships+xml"/>
  <Override PartName="/ppt/slideLayouts/_rels/slideLayout84.xml.rels" ContentType="application/vnd.openxmlformats-package.relationships+xml"/>
  <Override PartName="/ppt/slideLayouts/_rels/slideLayout188.xml.rels" ContentType="application/vnd.openxmlformats-package.relationships+xml"/>
  <Override PartName="/ppt/slideLayouts/_rels/slideLayout31.xml.rels" ContentType="application/vnd.openxmlformats-package.relationships+xml"/>
  <Override PartName="/ppt/slideLayouts/_rels/slideLayout135.xml.rels" ContentType="application/vnd.openxmlformats-package.relationships+xml"/>
  <Override PartName="/ppt/slideLayouts/_rels/slideLayout32.xml.rels" ContentType="application/vnd.openxmlformats-package.relationships+xml"/>
  <Override PartName="/ppt/slideLayouts/_rels/slideLayout136.xml.rels" ContentType="application/vnd.openxmlformats-package.relationships+xml"/>
  <Override PartName="/ppt/slideLayouts/_rels/slideLayout39.xml.rels" ContentType="application/vnd.openxmlformats-package.relationships+xml"/>
  <Override PartName="/ppt/slideLayouts/_rels/slideLayout40.xml.rels" ContentType="application/vnd.openxmlformats-package.relationships+xml"/>
  <Override PartName="/ppt/slideLayouts/_rels/slideLayout144.xml.rels" ContentType="application/vnd.openxmlformats-package.relationships+xml"/>
  <Override PartName="/ppt/slideLayouts/_rels/slideLayout56.xml.rels" ContentType="application/vnd.openxmlformats-package.relationships+xml"/>
  <Override PartName="/ppt/slideLayouts/_rels/slideLayout66.xml.rels" ContentType="application/vnd.openxmlformats-package.relationships+xml"/>
  <Override PartName="/ppt/slideLayouts/_rels/slideLayout68.xml.rels" ContentType="application/vnd.openxmlformats-package.relationships+xml"/>
  <Override PartName="/ppt/slideLayouts/_rels/slideLayout69.xml.rels" ContentType="application/vnd.openxmlformats-package.relationships+xml"/>
  <Override PartName="/ppt/slideLayouts/_rels/slideLayout122.xml.rels" ContentType="application/vnd.openxmlformats-package.relationships+xml"/>
  <Override PartName="/ppt/slideLayouts/_rels/slideLayout72.xml.rels" ContentType="application/vnd.openxmlformats-package.relationships+xml"/>
  <Override PartName="/ppt/slideLayouts/_rels/slideLayout176.xml.rels" ContentType="application/vnd.openxmlformats-package.relationships+xml"/>
  <Override PartName="/ppt/slideLayouts/_rels/slideLayout123.xml.rels" ContentType="application/vnd.openxmlformats-package.relationships+xml"/>
  <Override PartName="/ppt/slideLayouts/_rels/slideLayout73.xml.rels" ContentType="application/vnd.openxmlformats-package.relationships+xml"/>
  <Override PartName="/ppt/slideLayouts/_rels/slideLayout177.xml.rels" ContentType="application/vnd.openxmlformats-package.relationships+xml"/>
  <Override PartName="/ppt/slideLayouts/_rels/slideLayout67.xml.rels" ContentType="application/vnd.openxmlformats-package.relationships+xml"/>
  <Override PartName="/ppt/slideLayouts/_rels/slideLayout175.xml.rels" ContentType="application/vnd.openxmlformats-package.relationships+xml"/>
  <Override PartName="/ppt/slideLayouts/_rels/slideLayout71.xml.rels" ContentType="application/vnd.openxmlformats-package.relationships+xml"/>
  <Override PartName="/ppt/slideLayouts/_rels/slideLayout7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77.xml.rels" ContentType="application/vnd.openxmlformats-package.relationships+xml"/>
  <Override PartName="/ppt/slideLayouts/_rels/slideLayout86.xml.rels" ContentType="application/vnd.openxmlformats-package.relationships+xml"/>
  <Override PartName="/ppt/slideLayouts/_rels/slideLayout19.xml.rels" ContentType="application/vnd.openxmlformats-package.relationships+xml"/>
  <Override PartName="/ppt/slideLayouts/_rels/slideLayout78.xml.rels" ContentType="application/vnd.openxmlformats-package.relationships+xml"/>
  <Override PartName="/ppt/slideLayouts/_rels/slideLayout87.xml.rels" ContentType="application/vnd.openxmlformats-package.relationships+xml"/>
  <Override PartName="/ppt/slideLayouts/_rels/slideLayout64.xml.rels" ContentType="application/vnd.openxmlformats-package.relationships+xml"/>
  <Override PartName="/ppt/slideLayouts/_rels/slideLayout79.xml.rels" ContentType="application/vnd.openxmlformats-package.relationships+xml"/>
  <Override PartName="/ppt/slideLayouts/_rels/slideLayout88.xml.rels" ContentType="application/vnd.openxmlformats-package.relationships+xml"/>
  <Override PartName="/ppt/slideLayouts/_rels/slideLayout89.xml.rels" ContentType="application/vnd.openxmlformats-package.relationships+xml"/>
  <Override PartName="/ppt/slideLayouts/_rels/slideLayout27.xml.rels" ContentType="application/vnd.openxmlformats-package.relationships+xml"/>
  <Override PartName="/ppt/slideLayouts/_rels/slideLayout1.xml.rels" ContentType="application/vnd.openxmlformats-package.relationships+xml"/>
  <Override PartName="/ppt/slideLayouts/_rels/slideLayout105.xml.rels" ContentType="application/vnd.openxmlformats-package.relationships+xml"/>
  <Override PartName="/ppt/slideLayouts/_rels/slideLayout60.xml.rels" ContentType="application/vnd.openxmlformats-package.relationships+xml"/>
  <Override PartName="/ppt/slideLayouts/_rels/slideLayout164.xml.rels" ContentType="application/vnd.openxmlformats-package.relationships+xml"/>
  <Override PartName="/ppt/slideLayouts/_rels/slideLayout111.xml.rels" ContentType="application/vnd.openxmlformats-package.relationships+xml"/>
  <Override PartName="/ppt/slideLayouts/_rels/slideLayout190.xml.rels" ContentType="application/vnd.openxmlformats-package.relationships+xml"/>
  <Override PartName="/ppt/slideLayouts/_rels/slideLayout6.xml.rels" ContentType="application/vnd.openxmlformats-package.relationships+xml"/>
  <Override PartName="/ppt/slideLayouts/_rels/slideLayout180.xml.rels" ContentType="application/vnd.openxmlformats-package.relationships+xml"/>
  <Override PartName="/ppt/slideLayouts/_rels/slideLayout5.xml.rels" ContentType="application/vnd.openxmlformats-package.relationships+xml"/>
  <Override PartName="/ppt/slideLayouts/_rels/slideLayout104.xml.rels" ContentType="application/vnd.openxmlformats-package.relationships+xml"/>
  <Override PartName="/ppt/slideLayouts/_rels/slideLayout112.xml.rels" ContentType="application/vnd.openxmlformats-package.relationships+xml"/>
  <Override PartName="/ppt/slideLayouts/_rels/slideLayout96.xml.rels" ContentType="application/vnd.openxmlformats-package.relationships+xml"/>
  <Override PartName="/ppt/slideLayouts/_rels/slideLayout113.xml.rels" ContentType="application/vnd.openxmlformats-package.relationships+xml"/>
  <Override PartName="/ppt/slideLayouts/_rels/slideLayout109.xml.rels" ContentType="application/vnd.openxmlformats-package.relationships+xml"/>
  <Override PartName="/ppt/slideLayouts/_rels/slideLayout120.xml.rels" ContentType="application/vnd.openxmlformats-package.relationships+xml"/>
  <Override PartName="/ppt/slideLayouts/_rels/slideLayout121.xml.rels" ContentType="application/vnd.openxmlformats-package.relationships+xml"/>
  <Override PartName="/ppt/slideLayouts/_rels/slideLayout110.xml.rels" ContentType="application/vnd.openxmlformats-package.relationships+xml"/>
  <Override PartName="/ppt/slideLayouts/_rels/slideLayout163.xml.rels" ContentType="application/vnd.openxmlformats-package.relationships+xml"/>
  <Override PartName="/ppt/slideLayouts/_rels/slideLayout103.xml.rels" ContentType="application/vnd.openxmlformats-package.relationships+xml"/>
  <Override PartName="/ppt/slideLayouts/_rels/slideLayout4.xml.rels" ContentType="application/vnd.openxmlformats-package.relationships+xml"/>
  <Override PartName="/ppt/slideLayouts/_rels/slideLayout70.xml.rels" ContentType="application/vnd.openxmlformats-package.relationships+xml"/>
  <Override PartName="/ppt/slideLayouts/_rels/slideLayout26.xml.rels" ContentType="application/vnd.openxmlformats-package.relationships+xml"/>
  <Override PartName="/ppt/slideLayouts/_rels/slideLayout174.xml.rels" ContentType="application/vnd.openxmlformats-package.relationships+xml"/>
  <Override PartName="/ppt/slideLayouts/_rels/slideLayout3.xml.rels" ContentType="application/vnd.openxmlformats-package.relationships+xml"/>
  <Override PartName="/ppt/slideLayouts/_rels/slideLayout101.xml.rels" ContentType="application/vnd.openxmlformats-package.relationships+xml"/>
  <Override PartName="/ppt/slideLayouts/_rels/slideLayout2.xml.rels" ContentType="application/vnd.openxmlformats-package.relationships+xml"/>
  <Override PartName="/ppt/slideLayouts/_rels/slideLayout97.xml.rels" ContentType="application/vnd.openxmlformats-package.relationships+xml"/>
  <Override PartName="/ppt/slideLayouts/_rels/slideLayout106.xml.rels" ContentType="application/vnd.openxmlformats-package.relationships+xml"/>
  <Override PartName="/ppt/slideLayouts/_rels/slideLayout100.xml.rels" ContentType="application/vnd.openxmlformats-package.relationships+xml"/>
  <Override PartName="/ppt/slideLayouts/_rels/slideLayout108.xml.rels" ContentType="application/vnd.openxmlformats-package.relationships+xml"/>
  <Override PartName="/ppt/slideLayouts/_rels/slideLayout99.xml.rels" ContentType="application/vnd.openxmlformats-package.relationships+xml"/>
  <Override PartName="/ppt/slideLayouts/_rels/slideLayout29.xml.rels" ContentType="application/vnd.openxmlformats-package.relationships+xml"/>
  <Override PartName="/ppt/slideLayouts/_rels/slideLayout102.xml.rels" ContentType="application/vnd.openxmlformats-package.relationships+xml"/>
  <Override PartName="/ppt/slideLayouts/_rels/slideLayout107.xml.rels" ContentType="application/vnd.openxmlformats-package.relationships+xml"/>
  <Override PartName="/ppt/slideLayouts/_rels/slideLayout98.xml.rels" ContentType="application/vnd.openxmlformats-package.relationships+xml"/>
  <Override PartName="/ppt/slideLayouts/_rels/slideLayout28.xml.rels" ContentType="application/vnd.openxmlformats-package.relationships+xml"/>
  <Override PartName="/ppt/slideLayouts/_rels/slideLayout130.xml.rels" ContentType="application/vnd.openxmlformats-package.relationships+xml"/>
  <Override PartName="/ppt/slideLayouts/_rels/slideLayout179.xml.rels" ContentType="application/vnd.openxmlformats-package.relationships+xml"/>
  <Override PartName="/ppt/slideLayouts/_rels/slideLayout75.xml.rels" ContentType="application/vnd.openxmlformats-package.relationships+xml"/>
  <Override PartName="/ppt/slideLayouts/_rels/slideLayout85.xml.rels" ContentType="application/vnd.openxmlformats-package.relationships+xml"/>
  <Override PartName="/ppt/slideLayouts/_rels/slideLayout189.xml.rels" ContentType="application/vnd.openxmlformats-package.relationships+xml"/>
  <Override PartName="/ppt/slideLayouts/_rels/slideLayout140.xml.rels" ContentType="application/vnd.openxmlformats-package.relationships+xml"/>
  <Override PartName="/ppt/slideLayouts/_rels/slideLayout181.xml.rels" ContentType="application/vnd.openxmlformats-package.relationships+xml"/>
  <Override PartName="/ppt/slideLayouts/_rels/slideLayout33.xml.rels" ContentType="application/vnd.openxmlformats-package.relationships+xml"/>
  <Override PartName="/ppt/slideLayouts/_rels/slideLayout137.xml.rels" ContentType="application/vnd.openxmlformats-package.relationships+xml"/>
  <Override PartName="/ppt/slideLayouts/_rels/slideLayout141.xml.rels" ContentType="application/vnd.openxmlformats-package.relationships+xml"/>
  <Override PartName="/ppt/slideLayouts/_rels/slideLayout132.xml.rels" ContentType="application/vnd.openxmlformats-package.relationships+xml"/>
  <Override PartName="/ppt/slideLayouts/_rels/slideLayout151.xml.rels" ContentType="application/vnd.openxmlformats-package.relationships+xml"/>
  <Override PartName="/ppt/slideLayouts/_rels/slideLayout43.xml.rels" ContentType="application/vnd.openxmlformats-package.relationships+xml"/>
  <Override PartName="/ppt/slideLayouts/_rels/slideLayout147.xml.rels" ContentType="application/vnd.openxmlformats-package.relationships+xml"/>
  <Override PartName="/ppt/slideLayouts/_rels/slideLayout143.xml.rels" ContentType="application/vnd.openxmlformats-package.relationships+xml"/>
  <Override PartName="/ppt/slideLayouts/_rels/slideLayout153.xml.rels" ContentType="application/vnd.openxmlformats-package.relationships+xml"/>
  <Override PartName="/ppt/slideLayouts/_rels/slideLayout201.xml.rels" ContentType="application/vnd.openxmlformats-package.relationships+xml"/>
  <Override PartName="/ppt/slideLayouts/_rels/slideLayout45.xml.rels" ContentType="application/vnd.openxmlformats-package.relationships+xml"/>
  <Override PartName="/ppt/slideLayouts/_rels/slideLayout149.xml.rels" ContentType="application/vnd.openxmlformats-package.relationships+xml"/>
  <Override PartName="/ppt/slideLayouts/_rels/slideLayout94.xml.rels" ContentType="application/vnd.openxmlformats-package.relationships+xml"/>
  <Override PartName="/ppt/slideLayouts/_rels/slideLayout198.xml.rels" ContentType="application/vnd.openxmlformats-package.relationships+xml"/>
  <Override PartName="/ppt/slideLayouts/_rels/slideLayout74.xml.rels" ContentType="application/vnd.openxmlformats-package.relationships+xml"/>
  <Override PartName="/ppt/slideLayouts/_rels/slideLayout178.xml.rels" ContentType="application/vnd.openxmlformats-package.relationships+xml"/>
  <Override PartName="/ppt/slideLayouts/_rels/slideLayout159.xml.rels" ContentType="application/vnd.openxmlformats-package.relationships+xml"/>
  <Override PartName="/ppt/slideLayouts/_rels/slideLayout55.xml.rels" ContentType="application/vnd.openxmlformats-package.relationships+xml"/>
  <Override PartName="/ppt/slideLayouts/_rels/slideLayout169.xml.rels" ContentType="application/vnd.openxmlformats-package.relationships+xml"/>
  <Override PartName="/ppt/slideLayouts/_rels/slideLayout65.xml.rels" ContentType="application/vnd.openxmlformats-package.relationships+xml"/>
  <Override PartName="/ppt/slideLayouts/_rels/slideLayout95.xml.rels" ContentType="application/vnd.openxmlformats-package.relationships+xml"/>
  <Override PartName="/ppt/slideLayouts/_rels/slideLayout199.xml.rels" ContentType="application/vnd.openxmlformats-package.relationships+xml"/>
  <Override PartName="/ppt/slideLayouts/_rels/slideLayout168.xml.rels" ContentType="application/vnd.openxmlformats-package.relationships+xml"/>
  <Override PartName="/ppt/slideLayouts/_rels/slideLayout63.xml.rels" ContentType="application/vnd.openxmlformats-package.relationships+xml"/>
  <Override PartName="/ppt/slideLayouts/_rels/slideLayout167.xml.rels" ContentType="application/vnd.openxmlformats-package.relationships+xml"/>
  <Override PartName="/ppt/slideLayouts/_rels/slideLayout152.xml.rels" ContentType="application/vnd.openxmlformats-package.relationships+xml"/>
  <Override PartName="/ppt/slideLayouts/_rels/slideLayout44.xml.rels" ContentType="application/vnd.openxmlformats-package.relationships+xml"/>
  <Override PartName="/ppt/slideLayouts/_rels/slideLayout148.xml.rels" ContentType="application/vnd.openxmlformats-package.relationships+xml"/>
  <Override PartName="/ppt/slideLayouts/_rels/slideLayout54.xml.rels" ContentType="application/vnd.openxmlformats-package.relationships+xml"/>
  <Override PartName="/ppt/slideLayouts/_rels/slideLayout158.xml.rels" ContentType="application/vnd.openxmlformats-package.relationships+xml"/>
  <Override PartName="/ppt/slideLayouts/_rels/slideLayout62.xml.rels" ContentType="application/vnd.openxmlformats-package.relationships+xml"/>
  <Override PartName="/ppt/slideLayouts/_rels/slideLayout166.xml.rels" ContentType="application/vnd.openxmlformats-package.relationships+xml"/>
  <Override PartName="/ppt/slideLayouts/_rels/slideLayout200.xml.rels" ContentType="application/vnd.openxmlformats-package.relationships+xml"/>
  <Override PartName="/ppt/slideLayouts/_rels/slideLayout8.xml.rels" ContentType="application/vnd.openxmlformats-package.relationships+xml"/>
  <Override PartName="/ppt/slideLayouts/_rels/slideLayout192.xml.rels" ContentType="application/vnd.openxmlformats-package.relationships+xml"/>
  <Override PartName="/ppt/slideLayouts/_rels/slideLayout53.xml.rels" ContentType="application/vnd.openxmlformats-package.relationships+xml"/>
  <Override PartName="/ppt/slideLayouts/_rels/slideLayout157.xml.rels" ContentType="application/vnd.openxmlformats-package.relationships+xml"/>
  <Override PartName="/ppt/slideLayouts/_rels/slideLayout61.xml.rels" ContentType="application/vnd.openxmlformats-package.relationships+xml"/>
  <Override PartName="/ppt/slideLayouts/_rels/slideLayout165.xml.rels" ContentType="application/vnd.openxmlformats-package.relationships+xml"/>
  <Override PartName="/ppt/slideLayouts/_rels/slideLayout191.xml.rels" ContentType="application/vnd.openxmlformats-package.relationships+xml"/>
  <Override PartName="/ppt/slideLayouts/_rels/slideLayout7.xml.rels" ContentType="application/vnd.openxmlformats-package.relationships+xml"/>
  <Override PartName="/ppt/slideLayouts/_rels/slideLayout150.xml.rels" ContentType="application/vnd.openxmlformats-package.relationships+xml"/>
  <Override PartName="/ppt/slideLayouts/_rels/slideLayout52.xml.rels" ContentType="application/vnd.openxmlformats-package.relationships+xml"/>
  <Override PartName="/ppt/slideLayouts/_rels/slideLayout156.xml.rels" ContentType="application/vnd.openxmlformats-package.relationships+xml"/>
  <Override PartName="/ppt/slideLayouts/_rels/slideLayout131.xml.rels" ContentType="application/vnd.openxmlformats-package.relationships+xml"/>
  <Override PartName="/ppt/slideLayouts/_rels/slideLayout155.xml.rels" ContentType="application/vnd.openxmlformats-package.relationships+xml"/>
  <Override PartName="/ppt/slideLayouts/_rels/slideLayout51.xml.rels" ContentType="application/vnd.openxmlformats-package.relationships+xml"/>
  <Override PartName="/ppt/slideLayouts/_rels/slideLayout182.xml.rels" ContentType="application/vnd.openxmlformats-package.relationships+xml"/>
  <Override PartName="/ppt/slideLayouts/_rels/slideLayout34.xml.rels" ContentType="application/vnd.openxmlformats-package.relationships+xml"/>
  <Override PartName="/ppt/slideLayouts/_rels/slideLayout138.xml.rels" ContentType="application/vnd.openxmlformats-package.relationships+xml"/>
  <Override PartName="/ppt/slideLayouts/_rels/slideLayout50.xml.rels" ContentType="application/vnd.openxmlformats-package.relationships+xml"/>
  <Override PartName="/ppt/slideLayouts/_rels/slideLayout154.xml.rels" ContentType="application/vnd.openxmlformats-package.relationships+xml"/>
  <Override PartName="/ppt/slideLayouts/_rels/slideLayout133.xml.rels" ContentType="application/vnd.openxmlformats-package.relationships+xml"/>
  <Override PartName="/ppt/slideLayouts/_rels/slideLayout142.xml.rels" ContentType="application/vnd.openxmlformats-package.relationships+xml"/>
  <Override PartName="/ppt/slideLayouts/_rels/slideLayout146.xml.rels" ContentType="application/vnd.openxmlformats-package.relationships+xml"/>
  <Override PartName="/ppt/slideLayouts/_rels/slideLayout42.xml.rels" ContentType="application/vnd.openxmlformats-package.relationships+xml"/>
  <Override PartName="/ppt/slideLayouts/_rels/slideLayout145.xml.rels" ContentType="application/vnd.openxmlformats-package.relationships+xml"/>
  <Override PartName="/ppt/slideLayouts/_rels/slideLayout41.xml.rels" ContentType="application/vnd.openxmlformats-package.relationships+xml"/>
  <Override PartName="/ppt/slideLayouts/slideLayout124.xml" ContentType="application/vnd.openxmlformats-officedocument.presentationml.slideLayout+xml"/>
  <Override PartName="/ppt/slideLayouts/slideLayout192.xml" ContentType="application/vnd.openxmlformats-officedocument.presentationml.slideLayout+xml"/>
  <Override PartName="/ppt/slideLayouts/slideLayout123.xml" ContentType="application/vnd.openxmlformats-officedocument.presentationml.slideLayout+xml"/>
  <Override PartName="/ppt/slideLayouts/slideLayout191.xml" ContentType="application/vnd.openxmlformats-officedocument.presentationml.slideLayout+xml"/>
  <Override PartName="/ppt/slideLayouts/slideLayout122.xml" ContentType="application/vnd.openxmlformats-officedocument.presentationml.slideLayout+xml"/>
  <Override PartName="/ppt/slideLayouts/slideLayout190.xml" ContentType="application/vnd.openxmlformats-officedocument.presentationml.slideLayout+xml"/>
  <Override PartName="/ppt/slideLayouts/slideLayout121.xml" ContentType="application/vnd.openxmlformats-officedocument.presentationml.slideLayout+xml"/>
  <Override PartName="/ppt/slideLayouts/slideLayout120.xml" ContentType="application/vnd.openxmlformats-officedocument.presentationml.slideLayout+xml"/>
  <Override PartName="/ppt/slideLayouts/slideLayout114.xml" ContentType="application/vnd.openxmlformats-officedocument.presentationml.slideLayout+xml"/>
  <Override PartName="/ppt/slideLayouts/slideLayout182.xml" ContentType="application/vnd.openxmlformats-officedocument.presentationml.slideLayout+xml"/>
  <Override PartName="/ppt/slideLayouts/slideLayout113.xml" ContentType="application/vnd.openxmlformats-officedocument.presentationml.slideLayout+xml"/>
  <Override PartName="/ppt/slideLayouts/slideLayout181.xml" ContentType="application/vnd.openxmlformats-officedocument.presentationml.slideLayout+xml"/>
  <Override PartName="/ppt/slideLayouts/slideLayout112.xml" ContentType="application/vnd.openxmlformats-officedocument.presentationml.slideLayout+xml"/>
  <Override PartName="/ppt/slideLayouts/slideLayout180.xml" ContentType="application/vnd.openxmlformats-officedocument.presentationml.slideLayout+xml"/>
  <Override PartName="/ppt/slideLayouts/slideLayout111.xml" ContentType="application/vnd.openxmlformats-officedocument.presentationml.slideLayout+xml"/>
  <Override PartName="/ppt/slideLayouts/slideLayout110.xml" ContentType="application/vnd.openxmlformats-officedocument.presentationml.slideLayout+xml"/>
  <Override PartName="/ppt/slideLayouts/slideLayout109.xml" ContentType="application/vnd.openxmlformats-officedocument.presentationml.slideLayout+xml"/>
  <Override PartName="/ppt/slideLayouts/slideLayout177.xml" ContentType="application/vnd.openxmlformats-officedocument.presentationml.slideLayout+xml"/>
  <Override PartName="/ppt/slideLayouts/slideLayout108.xml" ContentType="application/vnd.openxmlformats-officedocument.presentationml.slideLayout+xml"/>
  <Override PartName="/ppt/slideLayouts/slideLayout176.xml" ContentType="application/vnd.openxmlformats-officedocument.presentationml.slideLayout+xml"/>
  <Override PartName="/ppt/slideLayouts/slideLayout107.xml" ContentType="application/vnd.openxmlformats-officedocument.presentationml.slideLayout+xml"/>
  <Override PartName="/ppt/slideLayouts/slideLayout175.xml" ContentType="application/vnd.openxmlformats-officedocument.presentationml.slideLayout+xml"/>
  <Override PartName="/ppt/slideLayouts/slideLayout106.xml" ContentType="application/vnd.openxmlformats-officedocument.presentationml.slideLayout+xml"/>
  <Override PartName="/ppt/slideLayouts/slideLayout174.xml" ContentType="application/vnd.openxmlformats-officedocument.presentationml.slideLayout+xml"/>
  <Override PartName="/ppt/slideLayouts/slideLayout105.xml" ContentType="application/vnd.openxmlformats-officedocument.presentationml.slideLayout+xml"/>
  <Override PartName="/ppt/slideLayouts/slideLayout173.xml" ContentType="application/vnd.openxmlformats-officedocument.presentationml.slideLayout+xml"/>
  <Override PartName="/ppt/slideLayouts/slideLayout104.xml" ContentType="application/vnd.openxmlformats-officedocument.presentationml.slideLayout+xml"/>
  <Override PartName="/ppt/slideLayouts/slideLayout172.xml" ContentType="application/vnd.openxmlformats-officedocument.presentationml.slideLayout+xml"/>
  <Override PartName="/ppt/slideLayouts/slideLayout103.xml" ContentType="application/vnd.openxmlformats-officedocument.presentationml.slideLayout+xml"/>
  <Override PartName="/ppt/slideLayouts/slideLayout171.xml" ContentType="application/vnd.openxmlformats-officedocument.presentationml.slideLayout+xml"/>
  <Override PartName="/ppt/slideLayouts/slideLayout102.xml" ContentType="application/vnd.openxmlformats-officedocument.presentationml.slideLayout+xml"/>
  <Override PartName="/ppt/slideLayouts/slideLayout170.xml" ContentType="application/vnd.openxmlformats-officedocument.presentationml.slideLayout+xml"/>
  <Override PartName="/ppt/slideLayouts/slideLayout101.xml" ContentType="application/vnd.openxmlformats-officedocument.presentationml.slideLayout+xml"/>
  <Override PartName="/ppt/slideLayouts/slideLayout100.xml" ContentType="application/vnd.openxmlformats-officedocument.presentationml.slideLayout+xml"/>
  <Override PartName="/ppt/slideLayouts/slideLayout99.xml" ContentType="application/vnd.openxmlformats-officedocument.presentationml.slideLayout+xml"/>
  <Override PartName="/ppt/slideLayouts/slideLayout5.xml" ContentType="application/vnd.openxmlformats-officedocument.presentationml.slideLayout+xml"/>
  <Override PartName="/ppt/slideLayouts/slideLayout98.xml" ContentType="application/vnd.openxmlformats-officedocument.presentationml.slideLayout+xml"/>
  <Override PartName="/ppt/slideLayouts/slideLayout4.xml" ContentType="application/vnd.openxmlformats-officedocument.presentationml.slideLayout+xml"/>
  <Override PartName="/ppt/slideLayouts/slideLayout97.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96.xml" ContentType="application/vnd.openxmlformats-officedocument.presentationml.slideLayout+xml"/>
  <Override PartName="/ppt/slideLayouts/slideLayout28.xml" ContentType="application/vnd.openxmlformats-officedocument.presentationml.slideLayout+xml"/>
  <Override PartName="/ppt/slideLayouts/slideLayout2.xml" ContentType="application/vnd.openxmlformats-officedocument.presentationml.slideLayout+xml"/>
  <Override PartName="/ppt/slideLayouts/slideLayout95.xml" ContentType="application/vnd.openxmlformats-officedocument.presentationml.slideLayout+xml"/>
  <Override PartName="/ppt/slideLayouts/slideLayout1.xml" ContentType="application/vnd.openxmlformats-officedocument.presentationml.slideLayout+xml"/>
  <Override PartName="/ppt/slideLayouts/slideLayout27.xml" ContentType="application/vnd.openxmlformats-officedocument.presentationml.slideLayout+xml"/>
  <Override PartName="/ppt/slideLayouts/slideLayout89.xml" ContentType="application/vnd.openxmlformats-officedocument.presentationml.slideLayout+xml"/>
  <Override PartName="/ppt/slideLayouts/slideLayout88.xml" ContentType="application/vnd.openxmlformats-officedocument.presentationml.slideLayout+xml"/>
  <Override PartName="/ppt/slideLayouts/slideLayout87.xml" ContentType="application/vnd.openxmlformats-officedocument.presentationml.slideLayout+xml"/>
  <Override PartName="/ppt/slideLayouts/slideLayout19.xml" ContentType="application/vnd.openxmlformats-officedocument.presentationml.slideLayout+xml"/>
  <Override PartName="/ppt/slideLayouts/slideLayout86.xml" ContentType="application/vnd.openxmlformats-officedocument.presentationml.slideLayout+xml"/>
  <Override PartName="/ppt/slideLayouts/slideLayout18.xml" ContentType="application/vnd.openxmlformats-officedocument.presentationml.slideLayout+xml"/>
  <Override PartName="/ppt/slideLayouts/slideLayout85.xml" ContentType="application/vnd.openxmlformats-officedocument.presentationml.slideLayout+xml"/>
  <Override PartName="/ppt/slideLayouts/slideLayout17.xml" ContentType="application/vnd.openxmlformats-officedocument.presentationml.slideLayout+xml"/>
  <Override PartName="/ppt/slideLayouts/slideLayout79.xml" ContentType="application/vnd.openxmlformats-officedocument.presentationml.slideLayout+xml"/>
  <Override PartName="/ppt/slideLayouts/slideLayout78.xml" ContentType="application/vnd.openxmlformats-officedocument.presentationml.slideLayout+xml"/>
  <Override PartName="/ppt/slideLayouts/slideLayout77.xml" ContentType="application/vnd.openxmlformats-officedocument.presentationml.slideLayout+xml"/>
  <Override PartName="/ppt/slideLayouts/slideLayout76.xml" ContentType="application/vnd.openxmlformats-officedocument.presentationml.slideLayout+xml"/>
  <Override PartName="/ppt/slideLayouts/slideLayout75.xml" ContentType="application/vnd.openxmlformats-officedocument.presentationml.slideLayout+xml"/>
  <Override PartName="/ppt/slideLayouts/slideLayout74.xml" ContentType="application/vnd.openxmlformats-officedocument.presentationml.slideLayout+xml"/>
  <Override PartName="/ppt/slideLayouts/slideLayout73.xml" ContentType="application/vnd.openxmlformats-officedocument.presentationml.slideLayout+xml"/>
  <Override PartName="/ppt/slideLayouts/slideLayout72.xml" ContentType="application/vnd.openxmlformats-officedocument.presentationml.slideLayout+xml"/>
  <Override PartName="/ppt/slideLayouts/slideLayout71.xml" ContentType="application/vnd.openxmlformats-officedocument.presentationml.slideLayout+xml"/>
  <Override PartName="/ppt/slideLayouts/slideLayout70.xml" ContentType="application/vnd.openxmlformats-officedocument.presentationml.slideLayout+xml"/>
  <Override PartName="/ppt/slideLayouts/slideLayout69.xml" ContentType="application/vnd.openxmlformats-officedocument.presentationml.slideLayout+xml"/>
  <Override PartName="/ppt/slideLayouts/slideLayout68.xml" ContentType="application/vnd.openxmlformats-officedocument.presentationml.slideLayout+xml"/>
  <Override PartName="/ppt/slideLayouts/slideLayout67.xml" ContentType="application/vnd.openxmlformats-officedocument.presentationml.slideLayout+xml"/>
  <Override PartName="/ppt/slideLayouts/slideLayout66.xml" ContentType="application/vnd.openxmlformats-officedocument.presentationml.slideLayout+xml"/>
  <Override PartName="/ppt/slideLayouts/slideLayout65.xml" ContentType="application/vnd.openxmlformats-officedocument.presentationml.slideLayout+xml"/>
  <Override PartName="/ppt/slideLayouts/slideLayout64.xml" ContentType="application/vnd.openxmlformats-officedocument.presentationml.slideLayout+xml"/>
  <Override PartName="/ppt/slideLayouts/slideLayout63.xml" ContentType="application/vnd.openxmlformats-officedocument.presentationml.slideLayout+xml"/>
  <Override PartName="/ppt/slideLayouts/slideLayout62.xml" ContentType="application/vnd.openxmlformats-officedocument.presentationml.slideLayout+xml"/>
  <Override PartName="/ppt/slideLayouts/slideLayout61.xml" ContentType="application/vnd.openxmlformats-officedocument.presentationml.slideLayout+xml"/>
  <Override PartName="/ppt/slideLayouts/slideLayout60.xml" ContentType="application/vnd.openxmlformats-officedocument.presentationml.slideLayout+xml"/>
  <Override PartName="/ppt/slideLayouts/slideLayout94.xml" ContentType="application/vnd.openxmlformats-officedocument.presentationml.slideLayout+xml"/>
  <Override PartName="/ppt/slideLayouts/slideLayout26.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30.xml" ContentType="application/vnd.openxmlformats-officedocument.presentationml.slideLayout+xml"/>
  <Override PartName="/ppt/slideLayouts/slideLayout136.xml" ContentType="application/vnd.openxmlformats-officedocument.presentationml.slideLayout+xml"/>
  <Override PartName="/ppt/slideLayouts/slideLayout31.xml" ContentType="application/vnd.openxmlformats-officedocument.presentationml.slideLayout+xml"/>
  <Override PartName="/ppt/slideLayouts/slideLayout137.xml" ContentType="application/vnd.openxmlformats-officedocument.presentationml.slideLayout+xml"/>
  <Override PartName="/ppt/slideLayouts/slideLayout32.xml" ContentType="application/vnd.openxmlformats-officedocument.presentationml.slideLayout+xml"/>
  <Override PartName="/ppt/slideLayouts/slideLayout138.xml" ContentType="application/vnd.openxmlformats-officedocument.presentationml.slideLayout+xml"/>
  <Override PartName="/ppt/slideLayouts/slideLayout33.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50.xml" ContentType="application/vnd.openxmlformats-officedocument.presentationml.slideLayout+xml"/>
  <Override PartName="/ppt/slideLayouts/slideLayout155.xml" ContentType="application/vnd.openxmlformats-officedocument.presentationml.slideLayout+xml"/>
  <Override PartName="/ppt/slideLayouts/slideLayout142.xml" ContentType="application/vnd.openxmlformats-officedocument.presentationml.slideLayout+xml"/>
  <Override PartName="/ppt/slideLayouts/slideLayout51.xml" ContentType="application/vnd.openxmlformats-officedocument.presentationml.slideLayout+xml"/>
  <Override PartName="/ppt/slideLayouts/slideLayout156.xml" ContentType="application/vnd.openxmlformats-officedocument.presentationml.slideLayout+xml"/>
  <Override PartName="/ppt/slideLayouts/slideLayout143.xml" ContentType="application/vnd.openxmlformats-officedocument.presentationml.slideLayout+xml"/>
  <Override PartName="/ppt/slideLayouts/slideLayout52.xml" ContentType="application/vnd.openxmlformats-officedocument.presentationml.slideLayout+xml"/>
  <Override PartName="/ppt/slideLayouts/slideLayout157.xml" ContentType="application/vnd.openxmlformats-officedocument.presentationml.slideLayout+xml"/>
  <Override PartName="/ppt/slideLayouts/slideLayout144.xml" ContentType="application/vnd.openxmlformats-officedocument.presentationml.slideLayout+xml"/>
  <Override PartName="/ppt/slideLayouts/slideLayout53.xml" ContentType="application/vnd.openxmlformats-officedocument.presentationml.slideLayout+xml"/>
  <Override PartName="/ppt/slideLayouts/slideLayout158.xml" ContentType="application/vnd.openxmlformats-officedocument.presentationml.slideLayout+xml"/>
  <Override PartName="/ppt/slideLayouts/slideLayout145.xml" ContentType="application/vnd.openxmlformats-officedocument.presentationml.slideLayout+xml"/>
  <Override PartName="/ppt/slideLayouts/slideLayout40.xml" ContentType="application/vnd.openxmlformats-officedocument.presentationml.slideLayout+xml"/>
  <Override PartName="/ppt/slideLayouts/slideLayout54.xml" ContentType="application/vnd.openxmlformats-officedocument.presentationml.slideLayout+xml"/>
  <Override PartName="/ppt/slideLayouts/slideLayout159.xml" ContentType="application/vnd.openxmlformats-officedocument.presentationml.slideLayout+xml"/>
  <Override PartName="/ppt/slideLayouts/slideLayout149.xml" ContentType="application/vnd.openxmlformats-officedocument.presentationml.slideLayout+xml"/>
  <Override PartName="/ppt/slideLayouts/slideLayout44.xml" ContentType="application/vnd.openxmlformats-officedocument.presentationml.slideLayout+xml"/>
  <Override PartName="/ppt/slideLayouts/slideLayout6.xml" ContentType="application/vnd.openxmlformats-officedocument.presentationml.slideLayout+xml"/>
  <Override PartName="/ppt/slideLayouts/slideLayout146.xml" ContentType="application/vnd.openxmlformats-officedocument.presentationml.slideLayout+xml"/>
  <Override PartName="/ppt/slideLayouts/slideLayout41.xml" ContentType="application/vnd.openxmlformats-officedocument.presentationml.slideLayout+xml"/>
  <Override PartName="/ppt/slideLayouts/slideLayout55.xml" ContentType="application/vnd.openxmlformats-officedocument.presentationml.slideLayout+xml"/>
  <Override PartName="/ppt/slideLayouts/slideLayout147.xml" ContentType="application/vnd.openxmlformats-officedocument.presentationml.slideLayout+xml"/>
  <Override PartName="/ppt/slideLayouts/slideLayout42.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66.xml" ContentType="application/vnd.openxmlformats-officedocument.presentationml.slideLayout+xml"/>
  <Override PartName="/ppt/slideLayouts/slideLayout139.xml" ContentType="application/vnd.openxmlformats-officedocument.presentationml.slideLayout+xml"/>
  <Override PartName="/ppt/slideLayouts/slideLayout129.xml" ContentType="application/vnd.openxmlformats-officedocument.presentationml.slideLayout+xml"/>
  <Override PartName="/ppt/slideLayouts/slideLayout197.xml" ContentType="application/vnd.openxmlformats-officedocument.presentationml.slideLayout+xml"/>
  <Override PartName="/ppt/slideLayouts/slideLayout34.xml" ContentType="application/vnd.openxmlformats-officedocument.presentationml.slideLayout+xml"/>
  <Override PartName="/ppt/slideLayouts/slideLayout178.xml" ContentType="application/vnd.openxmlformats-officedocument.presentationml.slideLayout+xml"/>
  <Override PartName="/ppt/slideLayouts/slideLayout164.xml" ContentType="application/vnd.openxmlformats-officedocument.presentationml.slideLayout+xml"/>
  <Override PartName="/ppt/slideLayouts/slideLayout196.xml" ContentType="application/vnd.openxmlformats-officedocument.presentationml.slideLayout+xml"/>
  <Override PartName="/ppt/slideLayouts/slideLayout128.xml" ContentType="application/vnd.openxmlformats-officedocument.presentationml.slideLayout+xml"/>
  <Override PartName="/ppt/slideLayouts/slideLayout167.xml" ContentType="application/vnd.openxmlformats-officedocument.presentationml.slideLayout+xml"/>
  <Override PartName="/ppt/slideLayouts/slideLayout179.xml" ContentType="application/vnd.openxmlformats-officedocument.presentationml.slideLayout+xml"/>
  <Override PartName="/ppt/slideLayouts/slideLayout161.xml" ContentType="application/vnd.openxmlformats-officedocument.presentationml.slideLayout+xml"/>
  <Override PartName="/ppt/slideLayouts/slideLayout150.xml" ContentType="application/vnd.openxmlformats-officedocument.presentationml.slideLayout+xml"/>
  <Override PartName="/ppt/slideLayouts/slideLayout201.xml" ContentType="application/vnd.openxmlformats-officedocument.presentationml.slideLayout+xml"/>
  <Override PartName="/ppt/slideLayouts/slideLayout56.xml" ContentType="application/vnd.openxmlformats-officedocument.presentationml.slideLayout+xml"/>
  <Override PartName="/ppt/slideLayouts/slideLayout148.xml" ContentType="application/vnd.openxmlformats-officedocument.presentationml.slideLayout+xml"/>
  <Override PartName="/ppt/slideLayouts/slideLayout43.xml" ContentType="application/vnd.openxmlformats-officedocument.presentationml.slideLayout+xml"/>
  <Override PartName="/ppt/slideLayouts/slideLayout165.xml" ContentType="application/vnd.openxmlformats-officedocument.presentationml.slideLayout+xml"/>
  <Override PartName="/ppt/slideLayouts/slideLayout189.xml" ContentType="application/vnd.openxmlformats-officedocument.presentationml.slideLayout+xml"/>
  <Override PartName="/ppt/slideLayouts/slideLayout23.xml" ContentType="application/vnd.openxmlformats-officedocument.presentationml.slideLayout+xml"/>
  <Override PartName="/ppt/slideLayouts/slideLayout91.xml" ContentType="application/vnd.openxmlformats-officedocument.presentationml.slideLayout+xml"/>
  <Override PartName="/ppt/slideLayouts/slideLayout151.xml" ContentType="application/vnd.openxmlformats-officedocument.presentationml.slideLayout+xml"/>
  <Override PartName="/ppt/slideLayouts/slideLayout188.xml" ContentType="application/vnd.openxmlformats-officedocument.presentationml.slideLayout+xml"/>
  <Override PartName="/ppt/slideLayouts/slideLayout200.xml" ContentType="application/vnd.openxmlformats-officedocument.presentationml.slideLayout+xml"/>
  <Override PartName="/ppt/slideLayouts/slideLayout198.xml" ContentType="application/vnd.openxmlformats-officedocument.presentationml.slideLayout+xml"/>
  <Override PartName="/ppt/slideLayouts/slideLayout35.xml" ContentType="application/vnd.openxmlformats-officedocument.presentationml.slideLayout+xml"/>
  <Override PartName="/ppt/slideLayouts/slideLayout163.xml" ContentType="application/vnd.openxmlformats-officedocument.presentationml.slideLayout+xml"/>
  <Override PartName="/ppt/slideLayouts/slideLayout160.xml" ContentType="application/vnd.openxmlformats-officedocument.presentationml.slideLayout+xml"/>
  <Override PartName="/ppt/slideLayouts/slideLayout199.xml" ContentType="application/vnd.openxmlformats-officedocument.presentationml.slideLayout+xml"/>
  <Override PartName="/ppt/slideLayouts/slideLayout36.xml" ContentType="application/vnd.openxmlformats-officedocument.presentationml.slideLayout+xml"/>
  <Override PartName="/ppt/slideLayouts/slideLayout162.xml" ContentType="application/vnd.openxmlformats-officedocument.presentationml.slideLayout+xml"/>
  <Override PartName="/ppt/slideLayouts/slideLayout154.xml" ContentType="application/vnd.openxmlformats-officedocument.presentationml.slideLayout+xml"/>
  <Override PartName="/ppt/slideLayouts/slideLayout153.xml" ContentType="application/vnd.openxmlformats-officedocument.presentationml.slideLayout+xml"/>
  <Override PartName="/ppt/slideLayouts/slideLayout152.xml" ContentType="application/vnd.openxmlformats-officedocument.presentationml.slideLayout+xml"/>
  <Override PartName="/ppt/slideLayouts/slideLayout46.xml" ContentType="application/vnd.openxmlformats-officedocument.presentationml.slideLayout+xml"/>
  <Override PartName="/ppt/slideLayouts/slideLayout8.xml" ContentType="application/vnd.openxmlformats-officedocument.presentationml.slideLayout+xml"/>
  <Override PartName="/ppt/slideLayouts/slideLayout45.xml" ContentType="application/vnd.openxmlformats-officedocument.presentationml.slideLayout+xml"/>
  <Override PartName="/ppt/slideLayouts/slideLayout7.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186.xml" ContentType="application/vnd.openxmlformats-officedocument.presentationml.slideLayout+xml"/>
  <Override PartName="/ppt/slideLayouts/slideLayout118.xml" ContentType="application/vnd.openxmlformats-officedocument.presentationml.slideLayout+xml"/>
  <Override PartName="/ppt/slideLayouts/slideLayout81.xml" ContentType="application/vnd.openxmlformats-officedocument.presentationml.slideLayout+xml"/>
  <Override PartName="/ppt/slideLayouts/slideLayout13.xml" ContentType="application/vnd.openxmlformats-officedocument.presentationml.slideLayout+xml"/>
  <Override PartName="/ppt/slideLayouts/slideLayout49.xml" ContentType="application/vnd.openxmlformats-officedocument.presentationml.slideLayout+xml"/>
  <Override PartName="/ppt/slideLayouts/slideLayout90.xml" ContentType="application/vnd.openxmlformats-officedocument.presentationml.slideLayout+xml"/>
  <Override PartName="/ppt/slideLayouts/slideLayout22.xml" ContentType="application/vnd.openxmlformats-officedocument.presentationml.slideLayout+xml"/>
  <Override PartName="/ppt/slideLayouts/slideLayout195.xml" ContentType="application/vnd.openxmlformats-officedocument.presentationml.slideLayout+xml"/>
  <Override PartName="/ppt/slideLayouts/slideLayout127.xml" ContentType="application/vnd.openxmlformats-officedocument.presentationml.slideLayout+xml"/>
  <Override PartName="/ppt/slideLayouts/slideLayout185.xml" ContentType="application/vnd.openxmlformats-officedocument.presentationml.slideLayout+xml"/>
  <Override PartName="/ppt/slideLayouts/slideLayout117.xml" ContentType="application/vnd.openxmlformats-officedocument.presentationml.slideLayout+xml"/>
  <Override PartName="/ppt/slideLayouts/slideLayout80.xml" ContentType="application/vnd.openxmlformats-officedocument.presentationml.slideLayout+xml"/>
  <Override PartName="/ppt/slideLayouts/slideLayout12.xml" ContentType="application/vnd.openxmlformats-officedocument.presentationml.slideLayout+xml"/>
  <Override PartName="/ppt/slideLayouts/slideLayout48.xml" ContentType="application/vnd.openxmlformats-officedocument.presentationml.slideLayout+xml"/>
  <Override PartName="/ppt/slideLayouts/slideLayout11.xml" ContentType="application/vnd.openxmlformats-officedocument.presentationml.slideLayout+xml"/>
  <Override PartName="/ppt/slideLayouts/slideLayout116.xml" ContentType="application/vnd.openxmlformats-officedocument.presentationml.slideLayout+xml"/>
  <Override PartName="/ppt/slideLayouts/slideLayout184.xml" ContentType="application/vnd.openxmlformats-officedocument.presentationml.slideLayout+xml"/>
  <Override PartName="/ppt/slideLayouts/slideLayout21.xml" ContentType="application/vnd.openxmlformats-officedocument.presentationml.slideLayout+xml"/>
  <Override PartName="/ppt/slideLayouts/slideLayout194.xml" ContentType="application/vnd.openxmlformats-officedocument.presentationml.slideLayout+xml"/>
  <Override PartName="/ppt/slideLayouts/slideLayout126.xml" ContentType="application/vnd.openxmlformats-officedocument.presentationml.slideLayout+xml"/>
  <Override PartName="/ppt/slideLayouts/slideLayout47.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5.xml" ContentType="application/vnd.openxmlformats-officedocument.presentationml.slideLayout+xml"/>
  <Override PartName="/ppt/slideLayouts/slideLayout183.xml" ContentType="application/vnd.openxmlformats-officedocument.presentationml.slideLayout+xml"/>
  <Override PartName="/ppt/slideLayouts/slideLayout20.xml" ContentType="application/vnd.openxmlformats-officedocument.presentationml.slideLayout+xml"/>
  <Override PartName="/ppt/slideLayouts/slideLayout193.xml" ContentType="application/vnd.openxmlformats-officedocument.presentationml.slideLayout+xml"/>
  <Override PartName="/ppt/slideLayouts/slideLayout125.xml" ContentType="application/vnd.openxmlformats-officedocument.presentationml.slideLayout+xml"/>
  <Override PartName="/ppt/slideLayouts/slideLayout24.xml" ContentType="application/vnd.openxmlformats-officedocument.presentationml.slideLayout+xml"/>
  <Override PartName="/ppt/slideLayouts/slideLayout92.xml" ContentType="application/vnd.openxmlformats-officedocument.presentationml.slideLayout+xml"/>
  <Override PartName="/ppt/slideLayouts/slideLayout204.xml" ContentType="application/vnd.openxmlformats-officedocument.presentationml.slideLayout+xml"/>
  <Override PartName="/ppt/slideLayouts/slideLayout59.xml" ContentType="application/vnd.openxmlformats-officedocument.presentationml.slideLayout+xml"/>
  <Override PartName="/ppt/slideLayouts/slideLayout202.xml" ContentType="application/vnd.openxmlformats-officedocument.presentationml.slideLayout+xml"/>
  <Override PartName="/ppt/slideLayouts/slideLayout57.xml" ContentType="application/vnd.openxmlformats-officedocument.presentationml.slideLayout+xml"/>
  <Override PartName="/ppt/slideLayouts/slideLayout203.xml" ContentType="application/vnd.openxmlformats-officedocument.presentationml.slideLayout+xml"/>
  <Override PartName="/ppt/slideLayouts/slideLayout58.xml" ContentType="application/vnd.openxmlformats-officedocument.presentationml.slideLayout+xml"/>
  <Override PartName="/ppt/slideLayouts/slideLayout82.xml" ContentType="application/vnd.openxmlformats-officedocument.presentationml.slideLayout+xml"/>
  <Override PartName="/ppt/slideLayouts/slideLayout14.xml" ContentType="application/vnd.openxmlformats-officedocument.presentationml.slideLayout+xml"/>
  <Override PartName="/ppt/slideLayouts/slideLayout187.xml" ContentType="application/vnd.openxmlformats-officedocument.presentationml.slideLayout+xml"/>
  <Override PartName="/ppt/slideLayouts/slideLayout119.xml" ContentType="application/vnd.openxmlformats-officedocument.presentationml.slideLayout+xml"/>
  <Override PartName="/ppt/slideLayouts/slideLayout15.xml" ContentType="application/vnd.openxmlformats-officedocument.presentationml.slideLayout+xml"/>
  <Override PartName="/ppt/slideLayouts/slideLayout83.xml" ContentType="application/vnd.openxmlformats-officedocument.presentationml.slideLayout+xml"/>
  <Override PartName="/ppt/slideLayouts/slideLayout16.xml" ContentType="application/vnd.openxmlformats-officedocument.presentationml.slideLayout+xml"/>
  <Override PartName="/ppt/slideLayouts/slideLayout84.xml" ContentType="application/vnd.openxmlformats-officedocument.presentationml.slideLayout+xml"/>
  <Override PartName="/ppt/slideLayouts/slideLayout25.xml" ContentType="application/vnd.openxmlformats-officedocument.presentationml.slideLayout+xml"/>
  <Override PartName="/ppt/slideLayouts/slideLayout93.xml" ContentType="application/vnd.openxmlformats-officedocument.presentationml.slideLayout+xml"/>
  <Override PartName="/ppt/media/image58.png" ContentType="image/png"/>
  <Override PartName="/ppt/media/image28.png" ContentType="image/png"/>
  <Override PartName="/ppt/media/image5.jpeg" ContentType="image/jpeg"/>
  <Override PartName="/ppt/media/image50.png" ContentType="image/png"/>
  <Override PartName="/ppt/media/image34.png" ContentType="image/png"/>
  <Override PartName="/ppt/media/image12.jpeg" ContentType="image/jpeg"/>
  <Override PartName="/ppt/media/image7.jpeg" ContentType="image/jpeg"/>
  <Override PartName="/ppt/media/image16.png" ContentType="image/png"/>
  <Override PartName="/ppt/media/image4.png" ContentType="image/png"/>
  <Override PartName="/ppt/media/image27.png" ContentType="image/png"/>
  <Override PartName="/ppt/media/image33.png" ContentType="image/png"/>
  <Override PartName="/ppt/media/image3.png" ContentType="image/png"/>
  <Override PartName="/ppt/media/image15.png" ContentType="image/png"/>
  <Override PartName="/ppt/media/image26.png" ContentType="image/png"/>
  <Override PartName="/ppt/media/image10.jpeg" ContentType="image/jpeg"/>
  <Override PartName="/ppt/media/image60.png" ContentType="image/png"/>
  <Override PartName="/ppt/media/image11.jpeg" ContentType="image/jpeg"/>
  <Override PartName="/ppt/media/image24.png" ContentType="image/png"/>
  <Override PartName="/ppt/media/image14.png" ContentType="image/png"/>
  <Override PartName="/ppt/media/image2.png" ContentType="image/png"/>
  <Override PartName="/ppt/media/image32.png" ContentType="image/png"/>
  <Override PartName="/ppt/media/image25.png" ContentType="image/png"/>
  <Override PartName="/ppt/media/image1.jpeg" ContentType="image/jpeg"/>
  <Override PartName="/ppt/media/image47.png" ContentType="image/png"/>
  <Override PartName="/ppt/media/image59.png" ContentType="image/png"/>
  <Override PartName="/ppt/media/image22.png" ContentType="image/png"/>
  <Override PartName="/ppt/media/image21.jpeg" ContentType="image/jpeg"/>
  <Override PartName="/ppt/media/image29.png" ContentType="image/png"/>
  <Override PartName="/ppt/media/image17.png" ContentType="image/png"/>
  <Override PartName="/ppt/media/image19.png" ContentType="image/png"/>
  <Override PartName="/ppt/media/image20.png" ContentType="image/png"/>
  <Override PartName="/ppt/media/image18.png" ContentType="image/png"/>
  <Override PartName="/ppt/media/image6.png" ContentType="image/png"/>
  <Override PartName="/ppt/media/image8.png" ContentType="image/png"/>
  <Override PartName="/ppt/media/image38.png" ContentType="image/png"/>
  <Override PartName="/ppt/media/image36.png" ContentType="image/png"/>
  <Override PartName="/ppt/media/image9.jpeg" ContentType="image/jpeg"/>
  <Override PartName="/ppt/media/image48.png" ContentType="image/png"/>
  <Override PartName="/ppt/media/image13.png" ContentType="image/png"/>
  <Override PartName="/ppt/media/image30.png" ContentType="image/png"/>
  <Override PartName="/ppt/media/image31.png" ContentType="image/png"/>
  <Override PartName="/ppt/media/image35.png" ContentType="image/png"/>
  <Override PartName="/ppt/media/image37.png" ContentType="image/png"/>
  <Override PartName="/ppt/media/image39.png" ContentType="image/png"/>
  <Override PartName="/ppt/media/image40.png" ContentType="image/png"/>
  <Override PartName="/ppt/media/image41.png" ContentType="image/png"/>
  <Override PartName="/ppt/media/image42.png" ContentType="image/png"/>
  <Override PartName="/ppt/media/image43.png" ContentType="image/png"/>
  <Override PartName="/ppt/media/image57.jpeg" ContentType="image/jpeg"/>
  <Override PartName="/ppt/media/image44.png" ContentType="image/png"/>
  <Override PartName="/ppt/media/image45.png" ContentType="image/png"/>
  <Override PartName="/ppt/media/image46.png" ContentType="image/png"/>
  <Override PartName="/ppt/media/image49.png" ContentType="image/png"/>
  <Override PartName="/ppt/media/image51.png" ContentType="image/png"/>
  <Override PartName="/ppt/media/image52.png" ContentType="image/png"/>
  <Override PartName="/ppt/media/image23.png" ContentType="image/png"/>
  <Override PartName="/ppt/media/image53.jpeg" ContentType="image/jpeg"/>
  <Override PartName="/ppt/media/image54.png" ContentType="image/png"/>
  <Override PartName="/ppt/media/image55.png" ContentType="image/png"/>
  <Override PartName="/ppt/media/image56.png" ContentType="image/png"/>
  <Override PartName="/ppt/slides/slide56.xml" ContentType="application/vnd.openxmlformats-officedocument.presentationml.slide+xml"/>
  <Override PartName="/ppt/slides/slide55.xml" ContentType="application/vnd.openxmlformats-officedocument.presentationml.slide+xml"/>
  <Override PartName="/ppt/slides/slide54.xml" ContentType="application/vnd.openxmlformats-officedocument.presentationml.slide+xml"/>
  <Override PartName="/ppt/slides/slide53.xml" ContentType="application/vnd.openxmlformats-officedocument.presentationml.slide+xml"/>
  <Override PartName="/ppt/slides/slide52.xml" ContentType="application/vnd.openxmlformats-officedocument.presentationml.slide+xml"/>
  <Override PartName="/ppt/slides/slide51.xml" ContentType="application/vnd.openxmlformats-officedocument.presentationml.slide+xml"/>
  <Override PartName="/ppt/slides/slide50.xml" ContentType="application/vnd.openxmlformats-officedocument.presentationml.slide+xml"/>
  <Override PartName="/ppt/slides/slide46.xml" ContentType="application/vnd.openxmlformats-officedocument.presentationml.slide+xml"/>
  <Override PartName="/ppt/slides/slide45.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_rels/slide19.xml.rels" ContentType="application/vnd.openxmlformats-package.relationships+xml"/>
  <Override PartName="/ppt/slides/_rels/slide23.xml.rels" ContentType="application/vnd.openxmlformats-package.relationships+xml"/>
  <Override PartName="/ppt/slides/_rels/slide24.xml.rels" ContentType="application/vnd.openxmlformats-package.relationships+xml"/>
  <Override PartName="/ppt/slides/_rels/slide25.xml.rels" ContentType="application/vnd.openxmlformats-package.relationships+xml"/>
  <Override PartName="/ppt/slides/_rels/slide26.xml.rels" ContentType="application/vnd.openxmlformats-package.relationships+xml"/>
  <Override PartName="/ppt/slides/_rels/slide21.xml.rels" ContentType="application/vnd.openxmlformats-package.relationships+xml"/>
  <Override PartName="/ppt/slides/_rels/slide17.xml.rels" ContentType="application/vnd.openxmlformats-package.relationships+xml"/>
  <Override PartName="/ppt/slides/_rels/slide27.xml.rels" ContentType="application/vnd.openxmlformats-package.relationships+xml"/>
  <Override PartName="/ppt/slides/_rels/slide22.xml.rels" ContentType="application/vnd.openxmlformats-package.relationships+xml"/>
  <Override PartName="/ppt/slides/_rels/slide18.xml.rels" ContentType="application/vnd.openxmlformats-package.relationships+xml"/>
  <Override PartName="/ppt/slides/_rels/slide28.xml.rels" ContentType="application/vnd.openxmlformats-package.relationships+xml"/>
  <Override PartName="/ppt/slides/_rels/slide29.xml.rels" ContentType="application/vnd.openxmlformats-package.relationships+xml"/>
  <Override PartName="/ppt/slides/_rels/slide33.xml.rels" ContentType="application/vnd.openxmlformats-package.relationships+xml"/>
  <Override PartName="/ppt/slides/_rels/slide64.xml.rels" ContentType="application/vnd.openxmlformats-package.relationships+xml"/>
  <Override PartName="/ppt/slides/_rels/slide62.xml.rels" ContentType="application/vnd.openxmlformats-package.relationships+xml"/>
  <Override PartName="/ppt/slides/_rels/slide68.xml.rels" ContentType="application/vnd.openxmlformats-package.relationships+xml"/>
  <Override PartName="/ppt/slides/_rels/slide72.xml.rels" ContentType="application/vnd.openxmlformats-package.relationships+xml"/>
  <Override PartName="/ppt/slides/_rels/slide96.xml.rels" ContentType="application/vnd.openxmlformats-package.relationships+xml"/>
  <Override PartName="/ppt/slides/_rels/slide8.xml.rels" ContentType="application/vnd.openxmlformats-package.relationships+xml"/>
  <Override PartName="/ppt/slides/_rels/slide43.xml.rels" ContentType="application/vnd.openxmlformats-package.relationships+xml"/>
  <Override PartName="/ppt/slides/_rels/slide84.xml.rels" ContentType="application/vnd.openxmlformats-package.relationships+xml"/>
  <Override PartName="/ppt/slides/_rels/slide31.xml.rels" ContentType="application/vnd.openxmlformats-package.relationships+xml"/>
  <Override PartName="/ppt/slides/_rels/slide91.xml.rels" ContentType="application/vnd.openxmlformats-package.relationships+xml"/>
  <Override PartName="/ppt/slides/_rels/slide99.xml.rels" ContentType="application/vnd.openxmlformats-package.relationships+xml"/>
  <Override PartName="/ppt/slides/_rels/slide50.xml.rels" ContentType="application/vnd.openxmlformats-package.relationships+xml"/>
  <Override PartName="/ppt/slides/_rels/slide106.xml.rels" ContentType="application/vnd.openxmlformats-package.relationships+xml"/>
  <Override PartName="/ppt/slides/_rels/slide76.xml.rels" ContentType="application/vnd.openxmlformats-package.relationships+xml"/>
  <Override PartName="/ppt/slides/_rels/slide113.xml.rels" ContentType="application/vnd.openxmlformats-package.relationships+xml"/>
  <Override PartName="/ppt/slides/_rels/slide112.xml.rels" ContentType="application/vnd.openxmlformats-package.relationships+xml"/>
  <Override PartName="/ppt/slides/_rels/slide82.xml.rels" ContentType="application/vnd.openxmlformats-package.relationships+xml"/>
  <Override PartName="/ppt/slides/_rels/slide90.xml.rels" ContentType="application/vnd.openxmlformats-package.relationships+xml"/>
  <Override PartName="/ppt/slides/_rels/slide105.xml.rels" ContentType="application/vnd.openxmlformats-package.relationships+xml"/>
  <Override PartName="/ppt/slides/_rels/slide75.xml.rels" ContentType="application/vnd.openxmlformats-package.relationships+xml"/>
  <Override PartName="/ppt/slides/_rels/slide98.xml.rels" ContentType="application/vnd.openxmlformats-package.relationships+xml"/>
  <Override PartName="/ppt/slides/_rels/slide45.xml.rels" ContentType="application/vnd.openxmlformats-package.relationships+xml"/>
  <Override PartName="/ppt/slides/_rels/slide92.xml.rels" ContentType="application/vnd.openxmlformats-package.relationships+xml"/>
  <Override PartName="/ppt/slides/_rels/slide114.xml.rels" ContentType="application/vnd.openxmlformats-package.relationships+xml"/>
  <Override PartName="/ppt/slides/_rels/slide85.xml.rels" ContentType="application/vnd.openxmlformats-package.relationships+xml"/>
  <Override PartName="/ppt/slides/_rels/slide1.xml.rels" ContentType="application/vnd.openxmlformats-package.relationships+xml"/>
  <Override PartName="/ppt/slides/_rels/slide32.xml.rels" ContentType="application/vnd.openxmlformats-package.relationships+xml"/>
  <Override PartName="/ppt/slides/_rels/slide111.xml.rels" ContentType="application/vnd.openxmlformats-package.relationships+xml"/>
  <Override PartName="/ppt/slides/_rels/slide81.xml.rels" ContentType="application/vnd.openxmlformats-package.relationships+xml"/>
  <Override PartName="/ppt/slides/_rels/slide97.xml.rels" ContentType="application/vnd.openxmlformats-package.relationships+xml"/>
  <Override PartName="/ppt/slides/_rels/slide9.xml.rels" ContentType="application/vnd.openxmlformats-package.relationships+xml"/>
  <Override PartName="/ppt/slides/_rels/slide44.xml.rels" ContentType="application/vnd.openxmlformats-package.relationships+xml"/>
  <Override PartName="/ppt/slides/_rels/slide104.xml.rels" ContentType="application/vnd.openxmlformats-package.relationships+xml"/>
  <Override PartName="/ppt/slides/_rels/slide74.xml.rels" ContentType="application/vnd.openxmlformats-package.relationships+xml"/>
  <Override PartName="/ppt/slides/_rels/slide117.xml.rels" ContentType="application/vnd.openxmlformats-package.relationships+xml"/>
  <Override PartName="/ppt/slides/_rels/slide87.xml.rels" ContentType="application/vnd.openxmlformats-package.relationships+xml"/>
  <Override PartName="/ppt/slides/_rels/slide3.xml.rels" ContentType="application/vnd.openxmlformats-package.relationships+xml"/>
  <Override PartName="/ppt/slides/_rels/slide88.xml.rels" ContentType="application/vnd.openxmlformats-package.relationships+xml"/>
  <Override PartName="/ppt/slides/_rels/slide73.xml.rels" ContentType="application/vnd.openxmlformats-package.relationships+xml"/>
  <Override PartName="/ppt/slides/_rels/slide69.xml.rels" ContentType="application/vnd.openxmlformats-package.relationships+xml"/>
  <Override PartName="/ppt/slides/_rels/slide95.xml.rels" ContentType="application/vnd.openxmlformats-package.relationships+xml"/>
  <Override PartName="/ppt/slides/_rels/slide79.xml.rels" ContentType="application/vnd.openxmlformats-package.relationships+xml"/>
  <Override PartName="/ppt/slides/_rels/slide83.xml.rels" ContentType="application/vnd.openxmlformats-package.relationships+xml"/>
  <Override PartName="/ppt/slides/_rels/slide30.xml.rels" ContentType="application/vnd.openxmlformats-package.relationships+xml"/>
  <Override PartName="/ppt/slides/_rels/slide58.xml.rels" ContentType="application/vnd.openxmlformats-package.relationships+xml"/>
  <Override PartName="/ppt/slides/_rels/slide41.xml.rels" ContentType="application/vnd.openxmlformats-package.relationships+xml"/>
  <Override PartName="/ppt/slides/_rels/slide6.xml.rels" ContentType="application/vnd.openxmlformats-package.relationships+xml"/>
  <Override PartName="/ppt/slides/_rels/slide49.xml.rels" ContentType="application/vnd.openxmlformats-package.relationships+xml"/>
  <Override PartName="/ppt/slides/_rels/slide34.xml.rels" ContentType="application/vnd.openxmlformats-package.relationships+xml"/>
  <Override PartName="/ppt/slides/_rels/slide7.xml.rels" ContentType="application/vnd.openxmlformats-package.relationships+xml"/>
  <Override PartName="/ppt/slides/_rels/slide42.xml.rels" ContentType="application/vnd.openxmlformats-package.relationships+xml"/>
  <Override PartName="/ppt/slides/_rels/slide35.xml.rels" ContentType="application/vnd.openxmlformats-package.relationships+xml"/>
  <Override PartName="/ppt/slides/_rels/slide51.xml.rels" ContentType="application/vnd.openxmlformats-package.relationships+xml"/>
  <Override PartName="/ppt/slides/_rels/slide109.xml.rels" ContentType="application/vnd.openxmlformats-package.relationships+xml"/>
  <Override PartName="/ppt/slides/_rels/slide101.xml.rels" ContentType="application/vnd.openxmlformats-package.relationships+xml"/>
  <Override PartName="/ppt/slides/_rels/slide78.xml.rels" ContentType="application/vnd.openxmlformats-package.relationships+xml"/>
  <Override PartName="/ppt/slides/_rels/slide116.xml.rels" ContentType="application/vnd.openxmlformats-package.relationships+xml"/>
  <Override PartName="/ppt/slides/_rels/slide94.xml.rels" ContentType="application/vnd.openxmlformats-package.relationships+xml"/>
  <Override PartName="/ppt/slides/_rels/slide47.xml.rels" ContentType="application/vnd.openxmlformats-package.relationships+xml"/>
  <Override PartName="/ppt/slides/_rels/slide54.xml.rels" ContentType="application/vnd.openxmlformats-package.relationships+xml"/>
  <Override PartName="/ppt/slides/_rels/slide4.xml.rels" ContentType="application/vnd.openxmlformats-package.relationships+xml"/>
  <Override PartName="/ppt/slides/_rels/slide63.xml.rels" ContentType="application/vnd.openxmlformats-package.relationships+xml"/>
  <Override PartName="/ppt/slides/_rels/slide15.xml.rels" ContentType="application/vnd.openxmlformats-package.relationships+xml"/>
  <Override PartName="/ppt/slides/_rels/slide39.xml.rels" ContentType="application/vnd.openxmlformats-package.relationships+xml"/>
  <Override PartName="/ppt/slides/_rels/slide11.xml.rels" ContentType="application/vnd.openxmlformats-package.relationships+xml"/>
  <Override PartName="/ppt/slides/_rels/slide48.xml.rels" ContentType="application/vnd.openxmlformats-package.relationships+xml"/>
  <Override PartName="/ppt/slides/_rels/slide55.xml.rels" ContentType="application/vnd.openxmlformats-package.relationships+xml"/>
  <Override PartName="/ppt/slides/_rels/slide40.xml.rels" ContentType="application/vnd.openxmlformats-package.relationships+xml"/>
  <Override PartName="/ppt/slides/_rels/slide5.xml.rels" ContentType="application/vnd.openxmlformats-package.relationships+xml"/>
  <Override PartName="/ppt/slides/_rels/slide12.xml.rels" ContentType="application/vnd.openxmlformats-package.relationships+xml"/>
  <Override PartName="/ppt/slides/_rels/slide102.xml.rels" ContentType="application/vnd.openxmlformats-package.relationships+xml"/>
  <Override PartName="/ppt/slides/_rels/slide53.xml.rels" ContentType="application/vnd.openxmlformats-package.relationships+xml"/>
  <Override PartName="/ppt/slides/_rels/slide46.xml.rels" ContentType="application/vnd.openxmlformats-package.relationships+xml"/>
  <Override PartName="/ppt/slides/_rels/slide52.xml.rels" ContentType="application/vnd.openxmlformats-package.relationships+xml"/>
  <Override PartName="/ppt/slides/_rels/slide57.xml.rels" ContentType="application/vnd.openxmlformats-package.relationships+xml"/>
  <Override PartName="/ppt/slides/_rels/slide61.xml.rels" ContentType="application/vnd.openxmlformats-package.relationships+xml"/>
  <Override PartName="/ppt/slides/_rels/slide13.xml.rels" ContentType="application/vnd.openxmlformats-package.relationships+xml"/>
  <Override PartName="/ppt/slides/_rels/slide38.xml.rels" ContentType="application/vnd.openxmlformats-package.relationships+xml"/>
  <Override PartName="/ppt/slides/_rels/slide37.xml.rels" ContentType="application/vnd.openxmlformats-package.relationships+xml"/>
  <Override PartName="/ppt/slides/_rels/slide36.xml.rels" ContentType="application/vnd.openxmlformats-package.relationships+xml"/>
  <Override PartName="/ppt/slides/_rels/slide108.xml.rels" ContentType="application/vnd.openxmlformats-package.relationships+xml"/>
  <Override PartName="/ppt/slides/_rels/slide70.xml.rels" ContentType="application/vnd.openxmlformats-package.relationships+xml"/>
  <Override PartName="/ppt/slides/_rels/slide100.xml.rels" ContentType="application/vnd.openxmlformats-package.relationships+xml"/>
  <Override PartName="/ppt/slides/_rels/slide77.xml.rels" ContentType="application/vnd.openxmlformats-package.relationships+xml"/>
  <Override PartName="/ppt/slides/_rels/slide67.xml.rels" ContentType="application/vnd.openxmlformats-package.relationships+xml"/>
  <Override PartName="/ppt/slides/_rels/slide71.xml.rels" ContentType="application/vnd.openxmlformats-package.relationships+xml"/>
  <Override PartName="/ppt/slides/_rels/slide2.xml.rels" ContentType="application/vnd.openxmlformats-package.relationships+xml"/>
  <Override PartName="/ppt/slides/_rels/slide86.xml.rels" ContentType="application/vnd.openxmlformats-package.relationships+xml"/>
  <Override PartName="/ppt/slides/_rels/slide115.xml.rels" ContentType="application/vnd.openxmlformats-package.relationships+xml"/>
  <Override PartName="/ppt/slides/_rels/slide93.xml.rels" ContentType="application/vnd.openxmlformats-package.relationships+xml"/>
  <Override PartName="/ppt/slides/_rels/slide107.xml.rels" ContentType="application/vnd.openxmlformats-package.relationships+xml"/>
  <Override PartName="/ppt/slides/_rels/slide80.xml.rels" ContentType="application/vnd.openxmlformats-package.relationships+xml"/>
  <Override PartName="/ppt/slides/_rels/slide110.xml.rels" ContentType="application/vnd.openxmlformats-package.relationships+xml"/>
  <Override PartName="/ppt/slides/_rels/slide20.xml.rels" ContentType="application/vnd.openxmlformats-package.relationships+xml"/>
  <Override PartName="/ppt/slides/_rels/slide16.xml.rels" ContentType="application/vnd.openxmlformats-package.relationships+xml"/>
  <Override PartName="/ppt/slides/_rels/slide66.xml.rels" ContentType="application/vnd.openxmlformats-package.relationships+xml"/>
  <Override PartName="/ppt/slides/_rels/slide56.xml.rels" ContentType="application/vnd.openxmlformats-package.relationships+xml"/>
  <Override PartName="/ppt/slides/_rels/slide60.xml.rels" ContentType="application/vnd.openxmlformats-package.relationships+xml"/>
  <Override PartName="/ppt/slides/_rels/slide10.xml.rels" ContentType="application/vnd.openxmlformats-package.relationships+xml"/>
  <Override PartName="/ppt/slides/_rels/slide59.xml.rels" ContentType="application/vnd.openxmlformats-package.relationships+xml"/>
  <Override PartName="/ppt/slides/_rels/slide14.xml.rels" ContentType="application/vnd.openxmlformats-package.relationships+xml"/>
  <Override PartName="/ppt/slides/_rels/slide89.xml.rels" ContentType="application/vnd.openxmlformats-package.relationships+xml"/>
  <Override PartName="/ppt/slides/_rels/slide103.xml.rels" ContentType="application/vnd.openxmlformats-package.relationships+xml"/>
  <Override PartName="/ppt/slides/_rels/slide65.xml.rels" ContentType="application/vnd.openxmlformats-package.relationships+xml"/>
  <Override PartName="/ppt/slides/slide13.xml" ContentType="application/vnd.openxmlformats-officedocument.presentationml.slide+xml"/>
  <Override PartName="/ppt/slides/slide6.xml" ContentType="application/vnd.openxmlformats-officedocument.presentationml.slide+xml"/>
  <Override PartName="/ppt/slides/slide49.xml" ContentType="application/vnd.openxmlformats-officedocument.presentationml.slide+xml"/>
  <Override PartName="/ppt/slides/slide102.xml" ContentType="application/vnd.openxmlformats-officedocument.presentationml.slide+xml"/>
  <Override PartName="/ppt/slides/slide12.xml" ContentType="application/vnd.openxmlformats-officedocument.presentationml.slide+xml"/>
  <Override PartName="/ppt/slides/slide5.xml" ContentType="application/vnd.openxmlformats-officedocument.presentationml.slide+xml"/>
  <Override PartName="/ppt/slides/slide44.xml" ContentType="application/vnd.openxmlformats-officedocument.presentationml.slide+xml"/>
  <Override PartName="/ppt/slides/slide9.xml" ContentType="application/vnd.openxmlformats-officedocument.presentationml.slide+xml"/>
  <Override PartName="/ppt/slides/slide16.xml" ContentType="application/vnd.openxmlformats-officedocument.presentationml.slide+xml"/>
  <Override PartName="/ppt/slides/slide81.xml" ContentType="application/vnd.openxmlformats-officedocument.presentationml.slide+xml"/>
  <Override PartName="/ppt/slides/slide48.xml" ContentType="application/vnd.openxmlformats-officedocument.presentationml.slide+xml"/>
  <Override PartName="/ppt/slides/slide101.xml" ContentType="application/vnd.openxmlformats-officedocument.presentationml.slide+xml"/>
  <Override PartName="/ppt/slides/slide11.xml" ContentType="application/vnd.openxmlformats-officedocument.presentationml.slide+xml"/>
  <Override PartName="/ppt/slides/slide4.xml" ContentType="application/vnd.openxmlformats-officedocument.presentationml.slide+xml"/>
  <Override PartName="/ppt/slides/slide43.xml" ContentType="application/vnd.openxmlformats-officedocument.presentationml.slide+xml"/>
  <Override PartName="/ppt/slides/slide8.xml" ContentType="application/vnd.openxmlformats-officedocument.presentationml.slide+xml"/>
  <Override PartName="/ppt/slides/slide15.xml" ContentType="application/vnd.openxmlformats-officedocument.presentationml.slide+xml"/>
  <Override PartName="/ppt/slides/slide80.xml" ContentType="application/vnd.openxmlformats-officedocument.presentationml.slide+xml"/>
  <Override PartName="/ppt/slides/slide47.xml" ContentType="application/vnd.openxmlformats-officedocument.presentationml.slide+xml"/>
  <Override PartName="/ppt/slides/slide100.xml" ContentType="application/vnd.openxmlformats-officedocument.presentationml.slide+xml"/>
  <Override PartName="/ppt/slides/slide10.xml" ContentType="application/vnd.openxmlformats-officedocument.presentationml.slide+xml"/>
  <Override PartName="/ppt/slides/slide3.xml" ContentType="application/vnd.openxmlformats-officedocument.presentationml.slide+xml"/>
  <Override PartName="/ppt/slides/slide109.xml" ContentType="application/vnd.openxmlformats-officedocument.presentationml.slide+xml"/>
  <Override PartName="/ppt/slides/slide42.xml" ContentType="application/vnd.openxmlformats-officedocument.presentationml.slide+xml"/>
  <Override PartName="/ppt/slides/slide7.xml" ContentType="application/vnd.openxmlformats-officedocument.presentationml.slide+xml"/>
  <Override PartName="/ppt/slides/slide14.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2.xml" ContentType="application/vnd.openxmlformats-officedocument.presentationml.slide+xml"/>
  <Override PartName="/ppt/slides/slide108.xml" ContentType="application/vnd.openxmlformats-officedocument.presentationml.slide+xml"/>
  <Override PartName="/ppt/slides/slide1.xml" ContentType="application/vnd.openxmlformats-officedocument.presentationml.slide+xml"/>
  <Override PartName="/ppt/slides/slide107.xml" ContentType="application/vnd.openxmlformats-officedocument.presentationml.slide+xml"/>
  <Override PartName="/ppt/slides/slide17.xml" ContentType="application/vnd.openxmlformats-officedocument.presentationml.slide+xml"/>
  <Override PartName="/ppt/slides/slide82.xml" ContentType="application/vnd.openxmlformats-officedocument.presentationml.slide+xml"/>
  <Override PartName="/ppt/slides/slide18.xml" ContentType="application/vnd.openxmlformats-officedocument.presentationml.slide+xml"/>
  <Override PartName="/ppt/slides/slide83.xml" ContentType="application/vnd.openxmlformats-officedocument.presentationml.slide+xml"/>
  <Override PartName="/ppt/slides/slide57.xml" ContentType="application/vnd.openxmlformats-officedocument.presentationml.slide+xml"/>
  <Override PartName="/ppt/slides/slide110.xml" ContentType="application/vnd.openxmlformats-officedocument.presentationml.slide+xml"/>
  <Override PartName="/ppt/slides/slide20.xml" ContentType="application/vnd.openxmlformats-officedocument.presentationml.slide+xml"/>
  <Override PartName="/ppt/slides/slide70.xml" ContentType="application/vnd.openxmlformats-officedocument.presentationml.slide+xml"/>
  <Override PartName="/ppt/slides/slide115.xml" ContentType="application/vnd.openxmlformats-officedocument.presentationml.slide+xml"/>
  <Override PartName="/ppt/slides/slide71.xml" ContentType="application/vnd.openxmlformats-officedocument.presentationml.slide+xml"/>
  <Override PartName="/ppt/slides/slide116.xml" ContentType="application/vnd.openxmlformats-officedocument.presentationml.slide+xml"/>
  <Override PartName="/ppt/slides/slide72.xml" ContentType="application/vnd.openxmlformats-officedocument.presentationml.slide+xml"/>
  <Override PartName="/ppt/slides/slide117.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05.xml" ContentType="application/vnd.openxmlformats-officedocument.presentationml.slide+xml"/>
  <Override PartName="/ppt/slides/slide97.xml" ContentType="application/vnd.openxmlformats-officedocument.presentationml.slide+xml"/>
  <Override PartName="/ppt/slides/slide60.xml" ContentType="application/vnd.openxmlformats-officedocument.presentationml.slide+xml"/>
  <Override PartName="/ppt/slides/slide79.xml" ContentType="application/vnd.openxmlformats-officedocument.presentationml.slide+xml"/>
  <Override PartName="/ppt/slides/slide104.xml" ContentType="application/vnd.openxmlformats-officedocument.presentationml.slide+xml"/>
  <Override PartName="/ppt/slides/slide96.xml" ContentType="application/vnd.openxmlformats-officedocument.presentationml.slide+xml"/>
  <Override PartName="/ppt/slides/slide99.xml" ContentType="application/vnd.openxmlformats-officedocument.presentationml.slide+xml"/>
  <Override PartName="/ppt/slides/slide62.xml" ContentType="application/vnd.openxmlformats-officedocument.presentationml.slide+xml"/>
  <Override PartName="/ppt/slides/slide78.xml" ContentType="application/vnd.openxmlformats-officedocument.presentationml.slide+xml"/>
  <Override PartName="/ppt/slides/slide98.xml" ContentType="application/vnd.openxmlformats-officedocument.presentationml.slide+xml"/>
  <Override PartName="/ppt/slides/slide106.xml" ContentType="application/vnd.openxmlformats-officedocument.presentationml.slide+xml"/>
  <Override PartName="/ppt/slides/slide61.xml" ContentType="application/vnd.openxmlformats-officedocument.presentationml.slide+xml"/>
  <Override PartName="/ppt/slides/slide89.xml" ContentType="application/vnd.openxmlformats-officedocument.presentationml.slide+xml"/>
  <Override PartName="/ppt/slides/slide114.xml" ContentType="application/vnd.openxmlformats-officedocument.presentationml.slide+xml"/>
  <Override PartName="/ppt/slides/slide88.xml" ContentType="application/vnd.openxmlformats-officedocument.presentationml.slide+xml"/>
  <Override PartName="/ppt/slides/slide113.xml" ContentType="application/vnd.openxmlformats-officedocument.presentationml.slide+xml"/>
  <Override PartName="/ppt/slides/slide69.xml" ContentType="application/vnd.openxmlformats-officedocument.presentationml.slide+xml"/>
  <Override PartName="/ppt/slides/slide68.xml" ContentType="application/vnd.openxmlformats-officedocument.presentationml.slide+xml"/>
  <Override PartName="/ppt/slides/slide67.xml" ContentType="application/vnd.openxmlformats-officedocument.presentationml.slide+xml"/>
  <Override PartName="/ppt/slides/slide66.xml" ContentType="application/vnd.openxmlformats-officedocument.presentationml.slide+xml"/>
  <Override PartName="/ppt/slides/slide65.xml" ContentType="application/vnd.openxmlformats-officedocument.presentationml.slide+xml"/>
  <Override PartName="/ppt/slides/slide64.xml" ContentType="application/vnd.openxmlformats-officedocument.presentationml.slide+xml"/>
  <Override PartName="/ppt/slides/slide63.xml" ContentType="application/vnd.openxmlformats-officedocument.presentationml.slide+xml"/>
  <Override PartName="/ppt/slides/slide29.xml" ContentType="application/vnd.openxmlformats-officedocument.presentationml.slide+xml"/>
  <Override PartName="/ppt/slides/slide94.xml" ContentType="application/vnd.openxmlformats-officedocument.presentationml.slide+xml"/>
  <Override PartName="/ppt/slides/slide28.xml" ContentType="application/vnd.openxmlformats-officedocument.presentationml.slide+xml"/>
  <Override PartName="/ppt/slides/slide93.xml" ContentType="application/vnd.openxmlformats-officedocument.presentationml.slide+xml"/>
  <Override PartName="/ppt/slides/slide27.xml" ContentType="application/vnd.openxmlformats-officedocument.presentationml.slide+xml"/>
  <Override PartName="/ppt/slides/slide92.xml" ContentType="application/vnd.openxmlformats-officedocument.presentationml.slide+xml"/>
  <Override PartName="/ppt/slides/slide26.xml" ContentType="application/vnd.openxmlformats-officedocument.presentationml.slide+xml"/>
  <Override PartName="/ppt/slides/slide91.xml" ContentType="application/vnd.openxmlformats-officedocument.presentationml.slide+xml"/>
  <Override PartName="/ppt/slides/slide90.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112.xml" ContentType="application/vnd.openxmlformats-officedocument.presentationml.slide+xml"/>
  <Override PartName="/ppt/slides/slide59.xml" ContentType="application/vnd.openxmlformats-officedocument.presentationml.slide+xml"/>
  <Override PartName="/ppt/slides/slide21.xml" ContentType="application/vnd.openxmlformats-officedocument.presentationml.slide+xml"/>
  <Override PartName="/ppt/slides/slide111.xml" ContentType="application/vnd.openxmlformats-officedocument.presentationml.slide+xml"/>
  <Override PartName="/ppt/slides/slide58.xml" ContentType="application/vnd.openxmlformats-officedocument.presentationml.slide+xml"/>
  <Override PartName="/ppt/slides/slide19.xml" ContentType="application/vnd.openxmlformats-officedocument.presentationml.slide+xml"/>
  <Override PartName="/ppt/slides/slide84.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 id="2147483726" r:id="rId8"/>
    <p:sldMasterId id="2147483739" r:id="rId9"/>
    <p:sldMasterId id="2147483752" r:id="rId10"/>
    <p:sldMasterId id="2147483765" r:id="rId11"/>
    <p:sldMasterId id="2147483778" r:id="rId12"/>
    <p:sldMasterId id="2147483791" r:id="rId13"/>
    <p:sldMasterId id="2147483804" r:id="rId14"/>
    <p:sldMasterId id="2147483817" r:id="rId15"/>
    <p:sldMasterId id="2147483830" r:id="rId16"/>
    <p:sldMasterId id="2147483843" r:id="rId17"/>
    <p:sldMasterId id="2147483856" r:id="rId18"/>
  </p:sldMasterIdLst>
  <p:sldIdLst>
    <p:sldId id="256" r:id="rId19"/>
    <p:sldId id="257" r:id="rId20"/>
    <p:sldId id="258" r:id="rId21"/>
    <p:sldId id="259" r:id="rId22"/>
    <p:sldId id="260" r:id="rId23"/>
    <p:sldId id="261" r:id="rId24"/>
    <p:sldId id="262" r:id="rId25"/>
    <p:sldId id="263" r:id="rId26"/>
    <p:sldId id="264" r:id="rId27"/>
    <p:sldId id="265" r:id="rId28"/>
    <p:sldId id="266" r:id="rId29"/>
    <p:sldId id="267" r:id="rId30"/>
    <p:sldId id="268" r:id="rId31"/>
    <p:sldId id="269" r:id="rId32"/>
    <p:sldId id="270" r:id="rId33"/>
    <p:sldId id="271" r:id="rId34"/>
    <p:sldId id="272" r:id="rId35"/>
    <p:sldId id="273" r:id="rId36"/>
    <p:sldId id="274" r:id="rId37"/>
    <p:sldId id="275" r:id="rId38"/>
    <p:sldId id="276" r:id="rId39"/>
    <p:sldId id="277" r:id="rId40"/>
    <p:sldId id="278" r:id="rId41"/>
    <p:sldId id="279" r:id="rId42"/>
    <p:sldId id="280" r:id="rId43"/>
    <p:sldId id="281" r:id="rId44"/>
    <p:sldId id="282" r:id="rId45"/>
    <p:sldId id="283" r:id="rId46"/>
    <p:sldId id="284" r:id="rId47"/>
    <p:sldId id="285" r:id="rId48"/>
    <p:sldId id="286" r:id="rId49"/>
    <p:sldId id="287" r:id="rId50"/>
    <p:sldId id="288" r:id="rId51"/>
    <p:sldId id="289" r:id="rId52"/>
    <p:sldId id="290" r:id="rId53"/>
    <p:sldId id="291" r:id="rId54"/>
    <p:sldId id="292" r:id="rId55"/>
    <p:sldId id="293" r:id="rId56"/>
    <p:sldId id="294" r:id="rId57"/>
    <p:sldId id="295" r:id="rId58"/>
    <p:sldId id="296" r:id="rId59"/>
    <p:sldId id="297" r:id="rId60"/>
    <p:sldId id="298" r:id="rId61"/>
    <p:sldId id="299" r:id="rId62"/>
    <p:sldId id="300" r:id="rId63"/>
    <p:sldId id="301" r:id="rId64"/>
    <p:sldId id="302" r:id="rId65"/>
    <p:sldId id="303" r:id="rId66"/>
    <p:sldId id="304" r:id="rId67"/>
    <p:sldId id="305" r:id="rId68"/>
    <p:sldId id="306" r:id="rId69"/>
    <p:sldId id="307" r:id="rId70"/>
    <p:sldId id="308" r:id="rId71"/>
    <p:sldId id="309" r:id="rId72"/>
    <p:sldId id="310" r:id="rId73"/>
    <p:sldId id="311" r:id="rId74"/>
    <p:sldId id="312" r:id="rId75"/>
    <p:sldId id="313" r:id="rId76"/>
    <p:sldId id="314" r:id="rId77"/>
    <p:sldId id="315" r:id="rId78"/>
    <p:sldId id="316" r:id="rId79"/>
    <p:sldId id="317" r:id="rId80"/>
    <p:sldId id="318" r:id="rId81"/>
    <p:sldId id="319" r:id="rId82"/>
    <p:sldId id="320" r:id="rId83"/>
    <p:sldId id="321" r:id="rId84"/>
    <p:sldId id="322" r:id="rId85"/>
    <p:sldId id="323" r:id="rId86"/>
    <p:sldId id="324" r:id="rId87"/>
    <p:sldId id="325" r:id="rId88"/>
    <p:sldId id="326" r:id="rId89"/>
    <p:sldId id="327" r:id="rId90"/>
    <p:sldId id="328" r:id="rId91"/>
    <p:sldId id="329" r:id="rId92"/>
    <p:sldId id="330" r:id="rId93"/>
    <p:sldId id="331" r:id="rId94"/>
    <p:sldId id="332" r:id="rId95"/>
    <p:sldId id="333" r:id="rId96"/>
    <p:sldId id="334" r:id="rId97"/>
    <p:sldId id="335" r:id="rId98"/>
    <p:sldId id="336" r:id="rId99"/>
    <p:sldId id="337" r:id="rId100"/>
    <p:sldId id="338" r:id="rId101"/>
    <p:sldId id="339" r:id="rId102"/>
    <p:sldId id="340" r:id="rId103"/>
    <p:sldId id="341" r:id="rId104"/>
    <p:sldId id="342" r:id="rId105"/>
    <p:sldId id="343" r:id="rId106"/>
    <p:sldId id="344" r:id="rId107"/>
    <p:sldId id="345" r:id="rId108"/>
    <p:sldId id="346" r:id="rId109"/>
    <p:sldId id="347" r:id="rId110"/>
    <p:sldId id="348" r:id="rId111"/>
    <p:sldId id="349" r:id="rId112"/>
    <p:sldId id="350" r:id="rId113"/>
    <p:sldId id="351" r:id="rId114"/>
    <p:sldId id="352" r:id="rId115"/>
    <p:sldId id="353" r:id="rId116"/>
    <p:sldId id="354" r:id="rId117"/>
    <p:sldId id="355" r:id="rId118"/>
    <p:sldId id="356" r:id="rId119"/>
    <p:sldId id="357" r:id="rId120"/>
    <p:sldId id="358" r:id="rId121"/>
    <p:sldId id="359" r:id="rId122"/>
    <p:sldId id="360" r:id="rId123"/>
    <p:sldId id="361" r:id="rId124"/>
    <p:sldId id="362" r:id="rId125"/>
    <p:sldId id="363" r:id="rId126"/>
    <p:sldId id="364" r:id="rId127"/>
    <p:sldId id="365" r:id="rId128"/>
    <p:sldId id="366" r:id="rId129"/>
    <p:sldId id="367" r:id="rId130"/>
    <p:sldId id="368" r:id="rId131"/>
    <p:sldId id="369" r:id="rId132"/>
    <p:sldId id="370" r:id="rId133"/>
    <p:sldId id="371" r:id="rId134"/>
    <p:sldId id="372" r:id="rId135"/>
  </p:sldIdLst>
  <p:sldSz cx="9144000" cy="5143500"/>
  <p:notesSz cx="6858000" cy="91440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Master" Target="slideMasters/slideMaster8.xml"/><Relationship Id="rId10" Type="http://schemas.openxmlformats.org/officeDocument/2006/relationships/slideMaster" Target="slideMasters/slideMaster9.xml"/><Relationship Id="rId11" Type="http://schemas.openxmlformats.org/officeDocument/2006/relationships/slideMaster" Target="slideMasters/slideMaster10.xml"/><Relationship Id="rId12" Type="http://schemas.openxmlformats.org/officeDocument/2006/relationships/slideMaster" Target="slideMasters/slideMaster11.xml"/><Relationship Id="rId13" Type="http://schemas.openxmlformats.org/officeDocument/2006/relationships/slideMaster" Target="slideMasters/slideMaster12.xml"/><Relationship Id="rId14" Type="http://schemas.openxmlformats.org/officeDocument/2006/relationships/slideMaster" Target="slideMasters/slideMaster13.xml"/><Relationship Id="rId15" Type="http://schemas.openxmlformats.org/officeDocument/2006/relationships/slideMaster" Target="slideMasters/slideMaster14.xml"/><Relationship Id="rId16" Type="http://schemas.openxmlformats.org/officeDocument/2006/relationships/slideMaster" Target="slideMasters/slideMaster15.xml"/><Relationship Id="rId17" Type="http://schemas.openxmlformats.org/officeDocument/2006/relationships/slideMaster" Target="slideMasters/slideMaster16.xml"/><Relationship Id="rId18" Type="http://schemas.openxmlformats.org/officeDocument/2006/relationships/slideMaster" Target="slideMasters/slideMaster17.xml"/><Relationship Id="rId19" Type="http://schemas.openxmlformats.org/officeDocument/2006/relationships/slide" Target="slides/slide1.xml"/><Relationship Id="rId20" Type="http://schemas.openxmlformats.org/officeDocument/2006/relationships/slide" Target="slides/slide2.xml"/><Relationship Id="rId21" Type="http://schemas.openxmlformats.org/officeDocument/2006/relationships/slide" Target="slides/slide3.xml"/><Relationship Id="rId22" Type="http://schemas.openxmlformats.org/officeDocument/2006/relationships/slide" Target="slides/slide4.xml"/><Relationship Id="rId23" Type="http://schemas.openxmlformats.org/officeDocument/2006/relationships/slide" Target="slides/slide5.xml"/><Relationship Id="rId24" Type="http://schemas.openxmlformats.org/officeDocument/2006/relationships/slide" Target="slides/slide6.xml"/><Relationship Id="rId25" Type="http://schemas.openxmlformats.org/officeDocument/2006/relationships/slide" Target="slides/slide7.xml"/><Relationship Id="rId26" Type="http://schemas.openxmlformats.org/officeDocument/2006/relationships/slide" Target="slides/slide8.xml"/><Relationship Id="rId27" Type="http://schemas.openxmlformats.org/officeDocument/2006/relationships/slide" Target="slides/slide9.xml"/><Relationship Id="rId28" Type="http://schemas.openxmlformats.org/officeDocument/2006/relationships/slide" Target="slides/slide10.xml"/><Relationship Id="rId29" Type="http://schemas.openxmlformats.org/officeDocument/2006/relationships/slide" Target="slides/slide11.xml"/><Relationship Id="rId30" Type="http://schemas.openxmlformats.org/officeDocument/2006/relationships/slide" Target="slides/slide12.xml"/><Relationship Id="rId31" Type="http://schemas.openxmlformats.org/officeDocument/2006/relationships/slide" Target="slides/slide13.xml"/><Relationship Id="rId32" Type="http://schemas.openxmlformats.org/officeDocument/2006/relationships/slide" Target="slides/slide14.xml"/><Relationship Id="rId33" Type="http://schemas.openxmlformats.org/officeDocument/2006/relationships/slide" Target="slides/slide15.xml"/><Relationship Id="rId34" Type="http://schemas.openxmlformats.org/officeDocument/2006/relationships/slide" Target="slides/slide16.xml"/><Relationship Id="rId35" Type="http://schemas.openxmlformats.org/officeDocument/2006/relationships/slide" Target="slides/slide17.xml"/><Relationship Id="rId36" Type="http://schemas.openxmlformats.org/officeDocument/2006/relationships/slide" Target="slides/slide18.xml"/><Relationship Id="rId37" Type="http://schemas.openxmlformats.org/officeDocument/2006/relationships/slide" Target="slides/slide19.xml"/><Relationship Id="rId38" Type="http://schemas.openxmlformats.org/officeDocument/2006/relationships/slide" Target="slides/slide20.xml"/><Relationship Id="rId39" Type="http://schemas.openxmlformats.org/officeDocument/2006/relationships/slide" Target="slides/slide21.xml"/><Relationship Id="rId40" Type="http://schemas.openxmlformats.org/officeDocument/2006/relationships/slide" Target="slides/slide22.xml"/><Relationship Id="rId41" Type="http://schemas.openxmlformats.org/officeDocument/2006/relationships/slide" Target="slides/slide23.xml"/><Relationship Id="rId42" Type="http://schemas.openxmlformats.org/officeDocument/2006/relationships/slide" Target="slides/slide24.xml"/><Relationship Id="rId43" Type="http://schemas.openxmlformats.org/officeDocument/2006/relationships/slide" Target="slides/slide25.xml"/><Relationship Id="rId44" Type="http://schemas.openxmlformats.org/officeDocument/2006/relationships/slide" Target="slides/slide26.xml"/><Relationship Id="rId45" Type="http://schemas.openxmlformats.org/officeDocument/2006/relationships/slide" Target="slides/slide27.xml"/><Relationship Id="rId46" Type="http://schemas.openxmlformats.org/officeDocument/2006/relationships/slide" Target="slides/slide28.xml"/><Relationship Id="rId47" Type="http://schemas.openxmlformats.org/officeDocument/2006/relationships/slide" Target="slides/slide29.xml"/><Relationship Id="rId48" Type="http://schemas.openxmlformats.org/officeDocument/2006/relationships/slide" Target="slides/slide30.xml"/><Relationship Id="rId49" Type="http://schemas.openxmlformats.org/officeDocument/2006/relationships/slide" Target="slides/slide31.xml"/><Relationship Id="rId50" Type="http://schemas.openxmlformats.org/officeDocument/2006/relationships/slide" Target="slides/slide32.xml"/><Relationship Id="rId51" Type="http://schemas.openxmlformats.org/officeDocument/2006/relationships/slide" Target="slides/slide33.xml"/><Relationship Id="rId52" Type="http://schemas.openxmlformats.org/officeDocument/2006/relationships/slide" Target="slides/slide34.xml"/><Relationship Id="rId53" Type="http://schemas.openxmlformats.org/officeDocument/2006/relationships/slide" Target="slides/slide35.xml"/><Relationship Id="rId54" Type="http://schemas.openxmlformats.org/officeDocument/2006/relationships/slide" Target="slides/slide36.xml"/><Relationship Id="rId55" Type="http://schemas.openxmlformats.org/officeDocument/2006/relationships/slide" Target="slides/slide37.xml"/><Relationship Id="rId56" Type="http://schemas.openxmlformats.org/officeDocument/2006/relationships/slide" Target="slides/slide38.xml"/><Relationship Id="rId57" Type="http://schemas.openxmlformats.org/officeDocument/2006/relationships/slide" Target="slides/slide39.xml"/><Relationship Id="rId58" Type="http://schemas.openxmlformats.org/officeDocument/2006/relationships/slide" Target="slides/slide40.xml"/><Relationship Id="rId59" Type="http://schemas.openxmlformats.org/officeDocument/2006/relationships/slide" Target="slides/slide41.xml"/><Relationship Id="rId60" Type="http://schemas.openxmlformats.org/officeDocument/2006/relationships/slide" Target="slides/slide42.xml"/><Relationship Id="rId61" Type="http://schemas.openxmlformats.org/officeDocument/2006/relationships/slide" Target="slides/slide43.xml"/><Relationship Id="rId62" Type="http://schemas.openxmlformats.org/officeDocument/2006/relationships/slide" Target="slides/slide44.xml"/><Relationship Id="rId63" Type="http://schemas.openxmlformats.org/officeDocument/2006/relationships/slide" Target="slides/slide45.xml"/><Relationship Id="rId64" Type="http://schemas.openxmlformats.org/officeDocument/2006/relationships/slide" Target="slides/slide46.xml"/><Relationship Id="rId65" Type="http://schemas.openxmlformats.org/officeDocument/2006/relationships/slide" Target="slides/slide47.xml"/><Relationship Id="rId66" Type="http://schemas.openxmlformats.org/officeDocument/2006/relationships/slide" Target="slides/slide48.xml"/><Relationship Id="rId67" Type="http://schemas.openxmlformats.org/officeDocument/2006/relationships/slide" Target="slides/slide49.xml"/><Relationship Id="rId68" Type="http://schemas.openxmlformats.org/officeDocument/2006/relationships/slide" Target="slides/slide50.xml"/><Relationship Id="rId69" Type="http://schemas.openxmlformats.org/officeDocument/2006/relationships/slide" Target="slides/slide51.xml"/><Relationship Id="rId70" Type="http://schemas.openxmlformats.org/officeDocument/2006/relationships/slide" Target="slides/slide52.xml"/><Relationship Id="rId71" Type="http://schemas.openxmlformats.org/officeDocument/2006/relationships/slide" Target="slides/slide53.xml"/><Relationship Id="rId72" Type="http://schemas.openxmlformats.org/officeDocument/2006/relationships/slide" Target="slides/slide54.xml"/><Relationship Id="rId73" Type="http://schemas.openxmlformats.org/officeDocument/2006/relationships/slide" Target="slides/slide55.xml"/><Relationship Id="rId74" Type="http://schemas.openxmlformats.org/officeDocument/2006/relationships/slide" Target="slides/slide56.xml"/><Relationship Id="rId75" Type="http://schemas.openxmlformats.org/officeDocument/2006/relationships/slide" Target="slides/slide57.xml"/><Relationship Id="rId76" Type="http://schemas.openxmlformats.org/officeDocument/2006/relationships/slide" Target="slides/slide58.xml"/><Relationship Id="rId77" Type="http://schemas.openxmlformats.org/officeDocument/2006/relationships/slide" Target="slides/slide59.xml"/><Relationship Id="rId78" Type="http://schemas.openxmlformats.org/officeDocument/2006/relationships/slide" Target="slides/slide60.xml"/><Relationship Id="rId79" Type="http://schemas.openxmlformats.org/officeDocument/2006/relationships/slide" Target="slides/slide61.xml"/><Relationship Id="rId80" Type="http://schemas.openxmlformats.org/officeDocument/2006/relationships/slide" Target="slides/slide62.xml"/><Relationship Id="rId81" Type="http://schemas.openxmlformats.org/officeDocument/2006/relationships/slide" Target="slides/slide63.xml"/><Relationship Id="rId82" Type="http://schemas.openxmlformats.org/officeDocument/2006/relationships/slide" Target="slides/slide64.xml"/><Relationship Id="rId83" Type="http://schemas.openxmlformats.org/officeDocument/2006/relationships/slide" Target="slides/slide65.xml"/><Relationship Id="rId84" Type="http://schemas.openxmlformats.org/officeDocument/2006/relationships/slide" Target="slides/slide66.xml"/><Relationship Id="rId85" Type="http://schemas.openxmlformats.org/officeDocument/2006/relationships/slide" Target="slides/slide67.xml"/><Relationship Id="rId86" Type="http://schemas.openxmlformats.org/officeDocument/2006/relationships/slide" Target="slides/slide68.xml"/><Relationship Id="rId87" Type="http://schemas.openxmlformats.org/officeDocument/2006/relationships/slide" Target="slides/slide69.xml"/><Relationship Id="rId88" Type="http://schemas.openxmlformats.org/officeDocument/2006/relationships/slide" Target="slides/slide70.xml"/><Relationship Id="rId89" Type="http://schemas.openxmlformats.org/officeDocument/2006/relationships/slide" Target="slides/slide71.xml"/><Relationship Id="rId90" Type="http://schemas.openxmlformats.org/officeDocument/2006/relationships/slide" Target="slides/slide72.xml"/><Relationship Id="rId91" Type="http://schemas.openxmlformats.org/officeDocument/2006/relationships/slide" Target="slides/slide73.xml"/><Relationship Id="rId92" Type="http://schemas.openxmlformats.org/officeDocument/2006/relationships/slide" Target="slides/slide74.xml"/><Relationship Id="rId93" Type="http://schemas.openxmlformats.org/officeDocument/2006/relationships/slide" Target="slides/slide75.xml"/><Relationship Id="rId94" Type="http://schemas.openxmlformats.org/officeDocument/2006/relationships/slide" Target="slides/slide76.xml"/><Relationship Id="rId95" Type="http://schemas.openxmlformats.org/officeDocument/2006/relationships/slide" Target="slides/slide77.xml"/><Relationship Id="rId96" Type="http://schemas.openxmlformats.org/officeDocument/2006/relationships/slide" Target="slides/slide78.xml"/><Relationship Id="rId97" Type="http://schemas.openxmlformats.org/officeDocument/2006/relationships/slide" Target="slides/slide79.xml"/><Relationship Id="rId98" Type="http://schemas.openxmlformats.org/officeDocument/2006/relationships/slide" Target="slides/slide80.xml"/><Relationship Id="rId99" Type="http://schemas.openxmlformats.org/officeDocument/2006/relationships/slide" Target="slides/slide81.xml"/><Relationship Id="rId100" Type="http://schemas.openxmlformats.org/officeDocument/2006/relationships/slide" Target="slides/slide82.xml"/><Relationship Id="rId101" Type="http://schemas.openxmlformats.org/officeDocument/2006/relationships/slide" Target="slides/slide83.xml"/><Relationship Id="rId102" Type="http://schemas.openxmlformats.org/officeDocument/2006/relationships/slide" Target="slides/slide84.xml"/><Relationship Id="rId103" Type="http://schemas.openxmlformats.org/officeDocument/2006/relationships/slide" Target="slides/slide85.xml"/><Relationship Id="rId104" Type="http://schemas.openxmlformats.org/officeDocument/2006/relationships/slide" Target="slides/slide86.xml"/><Relationship Id="rId105" Type="http://schemas.openxmlformats.org/officeDocument/2006/relationships/slide" Target="slides/slide87.xml"/><Relationship Id="rId106" Type="http://schemas.openxmlformats.org/officeDocument/2006/relationships/slide" Target="slides/slide88.xml"/><Relationship Id="rId107" Type="http://schemas.openxmlformats.org/officeDocument/2006/relationships/slide" Target="slides/slide89.xml"/><Relationship Id="rId108" Type="http://schemas.openxmlformats.org/officeDocument/2006/relationships/slide" Target="slides/slide90.xml"/><Relationship Id="rId109" Type="http://schemas.openxmlformats.org/officeDocument/2006/relationships/slide" Target="slides/slide91.xml"/><Relationship Id="rId110" Type="http://schemas.openxmlformats.org/officeDocument/2006/relationships/slide" Target="slides/slide92.xml"/><Relationship Id="rId111" Type="http://schemas.openxmlformats.org/officeDocument/2006/relationships/slide" Target="slides/slide93.xml"/><Relationship Id="rId112" Type="http://schemas.openxmlformats.org/officeDocument/2006/relationships/slide" Target="slides/slide94.xml"/><Relationship Id="rId113" Type="http://schemas.openxmlformats.org/officeDocument/2006/relationships/slide" Target="slides/slide95.xml"/><Relationship Id="rId114" Type="http://schemas.openxmlformats.org/officeDocument/2006/relationships/slide" Target="slides/slide96.xml"/><Relationship Id="rId115" Type="http://schemas.openxmlformats.org/officeDocument/2006/relationships/slide" Target="slides/slide97.xml"/><Relationship Id="rId116" Type="http://schemas.openxmlformats.org/officeDocument/2006/relationships/slide" Target="slides/slide98.xml"/><Relationship Id="rId117" Type="http://schemas.openxmlformats.org/officeDocument/2006/relationships/slide" Target="slides/slide99.xml"/><Relationship Id="rId118" Type="http://schemas.openxmlformats.org/officeDocument/2006/relationships/slide" Target="slides/slide100.xml"/><Relationship Id="rId119" Type="http://schemas.openxmlformats.org/officeDocument/2006/relationships/slide" Target="slides/slide101.xml"/><Relationship Id="rId120" Type="http://schemas.openxmlformats.org/officeDocument/2006/relationships/slide" Target="slides/slide102.xml"/><Relationship Id="rId121" Type="http://schemas.openxmlformats.org/officeDocument/2006/relationships/slide" Target="slides/slide103.xml"/><Relationship Id="rId122" Type="http://schemas.openxmlformats.org/officeDocument/2006/relationships/slide" Target="slides/slide104.xml"/><Relationship Id="rId123" Type="http://schemas.openxmlformats.org/officeDocument/2006/relationships/slide" Target="slides/slide105.xml"/><Relationship Id="rId124" Type="http://schemas.openxmlformats.org/officeDocument/2006/relationships/slide" Target="slides/slide106.xml"/><Relationship Id="rId125" Type="http://schemas.openxmlformats.org/officeDocument/2006/relationships/slide" Target="slides/slide107.xml"/><Relationship Id="rId126" Type="http://schemas.openxmlformats.org/officeDocument/2006/relationships/slide" Target="slides/slide108.xml"/><Relationship Id="rId127" Type="http://schemas.openxmlformats.org/officeDocument/2006/relationships/slide" Target="slides/slide109.xml"/><Relationship Id="rId128" Type="http://schemas.openxmlformats.org/officeDocument/2006/relationships/slide" Target="slides/slide110.xml"/><Relationship Id="rId129" Type="http://schemas.openxmlformats.org/officeDocument/2006/relationships/slide" Target="slides/slide111.xml"/><Relationship Id="rId130" Type="http://schemas.openxmlformats.org/officeDocument/2006/relationships/slide" Target="slides/slide112.xml"/><Relationship Id="rId131" Type="http://schemas.openxmlformats.org/officeDocument/2006/relationships/slide" Target="slides/slide113.xml"/><Relationship Id="rId132" Type="http://schemas.openxmlformats.org/officeDocument/2006/relationships/slide" Target="slides/slide114.xml"/><Relationship Id="rId133" Type="http://schemas.openxmlformats.org/officeDocument/2006/relationships/slide" Target="slides/slide115.xml"/><Relationship Id="rId134" Type="http://schemas.openxmlformats.org/officeDocument/2006/relationships/slide" Target="slides/slide116.xml"/><Relationship Id="rId135" Type="http://schemas.openxmlformats.org/officeDocument/2006/relationships/slide" Target="slides/slide117.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0.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1.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2.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3.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4.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5.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6.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7.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8.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9.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0.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1.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2.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3.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4.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5.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6.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7.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8.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9.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0.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21.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2.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3.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4.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5.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6.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7.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8.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9.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30.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1.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2.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3.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4.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5.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6.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7.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8.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9.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0.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1.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2.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3.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4.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5.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46.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47.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48.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49.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0.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1.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2.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3.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4.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5.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6.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7.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58.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59.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0.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1.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2.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3.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4.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5.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6.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7.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8.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9.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0.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1.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2.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3.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4.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5.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6.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7.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8.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9.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0.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81.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82.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83.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84.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85.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86.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87.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88.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89.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0.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91.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92.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93.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194.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195.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196.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197.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198.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199.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00.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201.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202.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203.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204.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6.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7.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8.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9.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0.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1.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2.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3.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4.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6.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7.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98.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99.xml.rels><?xml version="1.0" encoding="UTF-8"?>
<Relationships xmlns="http://schemas.openxmlformats.org/package/2006/relationships"><Relationship Id="rId1" Type="http://schemas.openxmlformats.org/officeDocument/2006/relationships/slideMaster" Target="../slideMasters/slideMaster9.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29" name="PlaceHolder 2"/>
          <p:cNvSpPr>
            <a:spLocks noGrp="1"/>
          </p:cNvSpPr>
          <p:nvPr>
            <p:ph type="body"/>
          </p:nvPr>
        </p:nvSpPr>
        <p:spPr>
          <a:xfrm>
            <a:off x="457200" y="1203480"/>
            <a:ext cx="822924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30" name="PlaceHolder 3"/>
          <p:cNvSpPr>
            <a:spLocks noGrp="1"/>
          </p:cNvSpPr>
          <p:nvPr>
            <p:ph type="body"/>
          </p:nvPr>
        </p:nvSpPr>
        <p:spPr>
          <a:xfrm>
            <a:off x="457200" y="2761920"/>
            <a:ext cx="8229240" cy="142272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10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43"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344" name="PlaceHolder 2"/>
          <p:cNvSpPr>
            <a:spLocks noGrp="1"/>
          </p:cNvSpPr>
          <p:nvPr>
            <p:ph type="body"/>
          </p:nvPr>
        </p:nvSpPr>
        <p:spPr>
          <a:xfrm>
            <a:off x="457200" y="1203480"/>
            <a:ext cx="4015800" cy="2982960"/>
          </a:xfrm>
          <a:prstGeom prst="rect">
            <a:avLst/>
          </a:prstGeom>
        </p:spPr>
        <p:txBody>
          <a:bodyPr lIns="0" rIns="0" tIns="0" bIns="0">
            <a:normAutofit/>
          </a:bodyPr>
          <a:p>
            <a:endParaRPr b="0" lang="pl-PL" sz="1400" spc="-1" strike="noStrike">
              <a:solidFill>
                <a:srgbClr val="000000"/>
              </a:solidFill>
              <a:latin typeface="Arial"/>
            </a:endParaRPr>
          </a:p>
        </p:txBody>
      </p:sp>
      <p:sp>
        <p:nvSpPr>
          <p:cNvPr id="345" name="PlaceHolder 3"/>
          <p:cNvSpPr>
            <a:spLocks noGrp="1"/>
          </p:cNvSpPr>
          <p:nvPr>
            <p:ph type="body"/>
          </p:nvPr>
        </p:nvSpPr>
        <p:spPr>
          <a:xfrm>
            <a:off x="4674240" y="1203480"/>
            <a:ext cx="4015800" cy="298296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10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46"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Tree>
  </p:cSld>
</p:sldLayout>
</file>

<file path=ppt/slideLayouts/slideLayout10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47" name="PlaceHolder 1"/>
          <p:cNvSpPr>
            <a:spLocks noGrp="1"/>
          </p:cNvSpPr>
          <p:nvPr>
            <p:ph type="subTitle"/>
          </p:nvPr>
        </p:nvSpPr>
        <p:spPr>
          <a:xfrm>
            <a:off x="729360" y="1322280"/>
            <a:ext cx="7688160" cy="7038360"/>
          </a:xfrm>
          <a:prstGeom prst="rect">
            <a:avLst/>
          </a:prstGeom>
        </p:spPr>
        <p:txBody>
          <a:bodyPr lIns="0" rIns="0" tIns="0" bIns="0" anchor="ctr">
            <a:noAutofit/>
          </a:bodyPr>
          <a:p>
            <a:pPr algn="ctr"/>
            <a:endParaRPr b="0" lang="pl-PL" sz="3200" spc="-1" strike="noStrike">
              <a:latin typeface="Arial"/>
            </a:endParaRPr>
          </a:p>
        </p:txBody>
      </p:sp>
    </p:spTree>
  </p:cSld>
</p:sldLayout>
</file>

<file path=ppt/slideLayouts/slideLayout10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48"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349" name="PlaceHolder 2"/>
          <p:cNvSpPr>
            <a:spLocks noGrp="1"/>
          </p:cNvSpPr>
          <p:nvPr>
            <p:ph type="body"/>
          </p:nvPr>
        </p:nvSpPr>
        <p:spPr>
          <a:xfrm>
            <a:off x="457200" y="120348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350" name="PlaceHolder 3"/>
          <p:cNvSpPr>
            <a:spLocks noGrp="1"/>
          </p:cNvSpPr>
          <p:nvPr>
            <p:ph type="body"/>
          </p:nvPr>
        </p:nvSpPr>
        <p:spPr>
          <a:xfrm>
            <a:off x="4674240" y="1203480"/>
            <a:ext cx="4015800" cy="2982960"/>
          </a:xfrm>
          <a:prstGeom prst="rect">
            <a:avLst/>
          </a:prstGeom>
        </p:spPr>
        <p:txBody>
          <a:bodyPr lIns="0" rIns="0" tIns="0" bIns="0">
            <a:normAutofit/>
          </a:bodyPr>
          <a:p>
            <a:endParaRPr b="0" lang="pl-PL" sz="1400" spc="-1" strike="noStrike">
              <a:solidFill>
                <a:srgbClr val="000000"/>
              </a:solidFill>
              <a:latin typeface="Arial"/>
            </a:endParaRPr>
          </a:p>
        </p:txBody>
      </p:sp>
      <p:sp>
        <p:nvSpPr>
          <p:cNvPr id="351" name="PlaceHolder 4"/>
          <p:cNvSpPr>
            <a:spLocks noGrp="1"/>
          </p:cNvSpPr>
          <p:nvPr>
            <p:ph type="body"/>
          </p:nvPr>
        </p:nvSpPr>
        <p:spPr>
          <a:xfrm>
            <a:off x="457200" y="276192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10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52"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353" name="PlaceHolder 2"/>
          <p:cNvSpPr>
            <a:spLocks noGrp="1"/>
          </p:cNvSpPr>
          <p:nvPr>
            <p:ph type="body"/>
          </p:nvPr>
        </p:nvSpPr>
        <p:spPr>
          <a:xfrm>
            <a:off x="457200" y="1203480"/>
            <a:ext cx="4015800" cy="2982960"/>
          </a:xfrm>
          <a:prstGeom prst="rect">
            <a:avLst/>
          </a:prstGeom>
        </p:spPr>
        <p:txBody>
          <a:bodyPr lIns="0" rIns="0" tIns="0" bIns="0">
            <a:normAutofit/>
          </a:bodyPr>
          <a:p>
            <a:endParaRPr b="0" lang="pl-PL" sz="1400" spc="-1" strike="noStrike">
              <a:solidFill>
                <a:srgbClr val="000000"/>
              </a:solidFill>
              <a:latin typeface="Arial"/>
            </a:endParaRPr>
          </a:p>
        </p:txBody>
      </p:sp>
      <p:sp>
        <p:nvSpPr>
          <p:cNvPr id="354" name="PlaceHolder 3"/>
          <p:cNvSpPr>
            <a:spLocks noGrp="1"/>
          </p:cNvSpPr>
          <p:nvPr>
            <p:ph type="body"/>
          </p:nvPr>
        </p:nvSpPr>
        <p:spPr>
          <a:xfrm>
            <a:off x="4674240" y="120348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355" name="PlaceHolder 4"/>
          <p:cNvSpPr>
            <a:spLocks noGrp="1"/>
          </p:cNvSpPr>
          <p:nvPr>
            <p:ph type="body"/>
          </p:nvPr>
        </p:nvSpPr>
        <p:spPr>
          <a:xfrm>
            <a:off x="4674240" y="276192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10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56"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357" name="PlaceHolder 2"/>
          <p:cNvSpPr>
            <a:spLocks noGrp="1"/>
          </p:cNvSpPr>
          <p:nvPr>
            <p:ph type="body"/>
          </p:nvPr>
        </p:nvSpPr>
        <p:spPr>
          <a:xfrm>
            <a:off x="457200" y="120348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358" name="PlaceHolder 3"/>
          <p:cNvSpPr>
            <a:spLocks noGrp="1"/>
          </p:cNvSpPr>
          <p:nvPr>
            <p:ph type="body"/>
          </p:nvPr>
        </p:nvSpPr>
        <p:spPr>
          <a:xfrm>
            <a:off x="4674240" y="120348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359" name="PlaceHolder 4"/>
          <p:cNvSpPr>
            <a:spLocks noGrp="1"/>
          </p:cNvSpPr>
          <p:nvPr>
            <p:ph type="body"/>
          </p:nvPr>
        </p:nvSpPr>
        <p:spPr>
          <a:xfrm>
            <a:off x="457200" y="2761920"/>
            <a:ext cx="8229240" cy="142272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10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60"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361" name="PlaceHolder 2"/>
          <p:cNvSpPr>
            <a:spLocks noGrp="1"/>
          </p:cNvSpPr>
          <p:nvPr>
            <p:ph type="body"/>
          </p:nvPr>
        </p:nvSpPr>
        <p:spPr>
          <a:xfrm>
            <a:off x="457200" y="1203480"/>
            <a:ext cx="822924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362" name="PlaceHolder 3"/>
          <p:cNvSpPr>
            <a:spLocks noGrp="1"/>
          </p:cNvSpPr>
          <p:nvPr>
            <p:ph type="body"/>
          </p:nvPr>
        </p:nvSpPr>
        <p:spPr>
          <a:xfrm>
            <a:off x="457200" y="2761920"/>
            <a:ext cx="8229240" cy="142272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10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63"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364" name="PlaceHolder 2"/>
          <p:cNvSpPr>
            <a:spLocks noGrp="1"/>
          </p:cNvSpPr>
          <p:nvPr>
            <p:ph type="body"/>
          </p:nvPr>
        </p:nvSpPr>
        <p:spPr>
          <a:xfrm>
            <a:off x="457200" y="120348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365" name="PlaceHolder 3"/>
          <p:cNvSpPr>
            <a:spLocks noGrp="1"/>
          </p:cNvSpPr>
          <p:nvPr>
            <p:ph type="body"/>
          </p:nvPr>
        </p:nvSpPr>
        <p:spPr>
          <a:xfrm>
            <a:off x="4674240" y="120348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366" name="PlaceHolder 4"/>
          <p:cNvSpPr>
            <a:spLocks noGrp="1"/>
          </p:cNvSpPr>
          <p:nvPr>
            <p:ph type="body"/>
          </p:nvPr>
        </p:nvSpPr>
        <p:spPr>
          <a:xfrm>
            <a:off x="457200" y="276192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367" name="PlaceHolder 5"/>
          <p:cNvSpPr>
            <a:spLocks noGrp="1"/>
          </p:cNvSpPr>
          <p:nvPr>
            <p:ph type="body"/>
          </p:nvPr>
        </p:nvSpPr>
        <p:spPr>
          <a:xfrm>
            <a:off x="4674240" y="276192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10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68"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369" name="PlaceHolder 2"/>
          <p:cNvSpPr>
            <a:spLocks noGrp="1"/>
          </p:cNvSpPr>
          <p:nvPr>
            <p:ph type="body"/>
          </p:nvPr>
        </p:nvSpPr>
        <p:spPr>
          <a:xfrm>
            <a:off x="457200" y="1203480"/>
            <a:ext cx="26496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370" name="PlaceHolder 3"/>
          <p:cNvSpPr>
            <a:spLocks noGrp="1"/>
          </p:cNvSpPr>
          <p:nvPr>
            <p:ph type="body"/>
          </p:nvPr>
        </p:nvSpPr>
        <p:spPr>
          <a:xfrm>
            <a:off x="3239640" y="1203480"/>
            <a:ext cx="26496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371" name="PlaceHolder 4"/>
          <p:cNvSpPr>
            <a:spLocks noGrp="1"/>
          </p:cNvSpPr>
          <p:nvPr>
            <p:ph type="body"/>
          </p:nvPr>
        </p:nvSpPr>
        <p:spPr>
          <a:xfrm>
            <a:off x="6022080" y="1203480"/>
            <a:ext cx="26496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372" name="PlaceHolder 5"/>
          <p:cNvSpPr>
            <a:spLocks noGrp="1"/>
          </p:cNvSpPr>
          <p:nvPr>
            <p:ph type="body"/>
          </p:nvPr>
        </p:nvSpPr>
        <p:spPr>
          <a:xfrm>
            <a:off x="457200" y="2761920"/>
            <a:ext cx="26496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373" name="PlaceHolder 6"/>
          <p:cNvSpPr>
            <a:spLocks noGrp="1"/>
          </p:cNvSpPr>
          <p:nvPr>
            <p:ph type="body"/>
          </p:nvPr>
        </p:nvSpPr>
        <p:spPr>
          <a:xfrm>
            <a:off x="3239640" y="2761920"/>
            <a:ext cx="26496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374" name="PlaceHolder 7"/>
          <p:cNvSpPr>
            <a:spLocks noGrp="1"/>
          </p:cNvSpPr>
          <p:nvPr>
            <p:ph type="body"/>
          </p:nvPr>
        </p:nvSpPr>
        <p:spPr>
          <a:xfrm>
            <a:off x="6022080" y="2761920"/>
            <a:ext cx="2649600" cy="142272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10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32" name="PlaceHolder 2"/>
          <p:cNvSpPr>
            <a:spLocks noGrp="1"/>
          </p:cNvSpPr>
          <p:nvPr>
            <p:ph type="body"/>
          </p:nvPr>
        </p:nvSpPr>
        <p:spPr>
          <a:xfrm>
            <a:off x="457200" y="120348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33" name="PlaceHolder 3"/>
          <p:cNvSpPr>
            <a:spLocks noGrp="1"/>
          </p:cNvSpPr>
          <p:nvPr>
            <p:ph type="body"/>
          </p:nvPr>
        </p:nvSpPr>
        <p:spPr>
          <a:xfrm>
            <a:off x="4674240" y="120348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34" name="PlaceHolder 4"/>
          <p:cNvSpPr>
            <a:spLocks noGrp="1"/>
          </p:cNvSpPr>
          <p:nvPr>
            <p:ph type="body"/>
          </p:nvPr>
        </p:nvSpPr>
        <p:spPr>
          <a:xfrm>
            <a:off x="457200" y="276192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35" name="PlaceHolder 5"/>
          <p:cNvSpPr>
            <a:spLocks noGrp="1"/>
          </p:cNvSpPr>
          <p:nvPr>
            <p:ph type="body"/>
          </p:nvPr>
        </p:nvSpPr>
        <p:spPr>
          <a:xfrm>
            <a:off x="4674240" y="276192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1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81"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382" name="PlaceHolder 2"/>
          <p:cNvSpPr>
            <a:spLocks noGrp="1"/>
          </p:cNvSpPr>
          <p:nvPr>
            <p:ph type="subTitle"/>
          </p:nvPr>
        </p:nvSpPr>
        <p:spPr>
          <a:xfrm>
            <a:off x="457200" y="1203480"/>
            <a:ext cx="8229240" cy="2982960"/>
          </a:xfrm>
          <a:prstGeom prst="rect">
            <a:avLst/>
          </a:prstGeom>
        </p:spPr>
        <p:txBody>
          <a:bodyPr lIns="0" rIns="0" tIns="0" bIns="0" anchor="ctr">
            <a:noAutofit/>
          </a:bodyPr>
          <a:p>
            <a:pPr algn="ctr"/>
            <a:endParaRPr b="0" lang="pl-PL" sz="3200" spc="-1" strike="noStrike">
              <a:latin typeface="Arial"/>
            </a:endParaRPr>
          </a:p>
        </p:txBody>
      </p:sp>
    </p:spTree>
  </p:cSld>
</p:sldLayout>
</file>

<file path=ppt/slideLayouts/slideLayout1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383"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384" name="PlaceHolder 2"/>
          <p:cNvSpPr>
            <a:spLocks noGrp="1"/>
          </p:cNvSpPr>
          <p:nvPr>
            <p:ph type="body"/>
          </p:nvPr>
        </p:nvSpPr>
        <p:spPr>
          <a:xfrm>
            <a:off x="457200" y="1203480"/>
            <a:ext cx="8229240" cy="298296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1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85"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386" name="PlaceHolder 2"/>
          <p:cNvSpPr>
            <a:spLocks noGrp="1"/>
          </p:cNvSpPr>
          <p:nvPr>
            <p:ph type="body"/>
          </p:nvPr>
        </p:nvSpPr>
        <p:spPr>
          <a:xfrm>
            <a:off x="457200" y="1203480"/>
            <a:ext cx="4015800" cy="2982960"/>
          </a:xfrm>
          <a:prstGeom prst="rect">
            <a:avLst/>
          </a:prstGeom>
        </p:spPr>
        <p:txBody>
          <a:bodyPr lIns="0" rIns="0" tIns="0" bIns="0">
            <a:normAutofit/>
          </a:bodyPr>
          <a:p>
            <a:endParaRPr b="0" lang="pl-PL" sz="1400" spc="-1" strike="noStrike">
              <a:solidFill>
                <a:srgbClr val="000000"/>
              </a:solidFill>
              <a:latin typeface="Arial"/>
            </a:endParaRPr>
          </a:p>
        </p:txBody>
      </p:sp>
      <p:sp>
        <p:nvSpPr>
          <p:cNvPr id="387" name="PlaceHolder 3"/>
          <p:cNvSpPr>
            <a:spLocks noGrp="1"/>
          </p:cNvSpPr>
          <p:nvPr>
            <p:ph type="body"/>
          </p:nvPr>
        </p:nvSpPr>
        <p:spPr>
          <a:xfrm>
            <a:off x="4674240" y="1203480"/>
            <a:ext cx="4015800" cy="298296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1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88"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Tree>
  </p:cSld>
</p:sldLayout>
</file>

<file path=ppt/slideLayouts/slideLayout1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89" name="PlaceHolder 1"/>
          <p:cNvSpPr>
            <a:spLocks noGrp="1"/>
          </p:cNvSpPr>
          <p:nvPr>
            <p:ph type="subTitle"/>
          </p:nvPr>
        </p:nvSpPr>
        <p:spPr>
          <a:xfrm>
            <a:off x="729360" y="1322280"/>
            <a:ext cx="7688160" cy="7038360"/>
          </a:xfrm>
          <a:prstGeom prst="rect">
            <a:avLst/>
          </a:prstGeom>
        </p:spPr>
        <p:txBody>
          <a:bodyPr lIns="0" rIns="0" tIns="0" bIns="0" anchor="ctr">
            <a:noAutofit/>
          </a:bodyPr>
          <a:p>
            <a:pPr algn="ctr"/>
            <a:endParaRPr b="0" lang="pl-PL" sz="3200" spc="-1" strike="noStrike">
              <a:latin typeface="Arial"/>
            </a:endParaRPr>
          </a:p>
        </p:txBody>
      </p:sp>
    </p:spTree>
  </p:cSld>
</p:sldLayout>
</file>

<file path=ppt/slideLayouts/slideLayout1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90"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391" name="PlaceHolder 2"/>
          <p:cNvSpPr>
            <a:spLocks noGrp="1"/>
          </p:cNvSpPr>
          <p:nvPr>
            <p:ph type="body"/>
          </p:nvPr>
        </p:nvSpPr>
        <p:spPr>
          <a:xfrm>
            <a:off x="457200" y="120348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392" name="PlaceHolder 3"/>
          <p:cNvSpPr>
            <a:spLocks noGrp="1"/>
          </p:cNvSpPr>
          <p:nvPr>
            <p:ph type="body"/>
          </p:nvPr>
        </p:nvSpPr>
        <p:spPr>
          <a:xfrm>
            <a:off x="4674240" y="1203480"/>
            <a:ext cx="4015800" cy="2982960"/>
          </a:xfrm>
          <a:prstGeom prst="rect">
            <a:avLst/>
          </a:prstGeom>
        </p:spPr>
        <p:txBody>
          <a:bodyPr lIns="0" rIns="0" tIns="0" bIns="0">
            <a:normAutofit/>
          </a:bodyPr>
          <a:p>
            <a:endParaRPr b="0" lang="pl-PL" sz="1400" spc="-1" strike="noStrike">
              <a:solidFill>
                <a:srgbClr val="000000"/>
              </a:solidFill>
              <a:latin typeface="Arial"/>
            </a:endParaRPr>
          </a:p>
        </p:txBody>
      </p:sp>
      <p:sp>
        <p:nvSpPr>
          <p:cNvPr id="393" name="PlaceHolder 4"/>
          <p:cNvSpPr>
            <a:spLocks noGrp="1"/>
          </p:cNvSpPr>
          <p:nvPr>
            <p:ph type="body"/>
          </p:nvPr>
        </p:nvSpPr>
        <p:spPr>
          <a:xfrm>
            <a:off x="457200" y="276192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1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94"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395" name="PlaceHolder 2"/>
          <p:cNvSpPr>
            <a:spLocks noGrp="1"/>
          </p:cNvSpPr>
          <p:nvPr>
            <p:ph type="body"/>
          </p:nvPr>
        </p:nvSpPr>
        <p:spPr>
          <a:xfrm>
            <a:off x="457200" y="1203480"/>
            <a:ext cx="4015800" cy="2982960"/>
          </a:xfrm>
          <a:prstGeom prst="rect">
            <a:avLst/>
          </a:prstGeom>
        </p:spPr>
        <p:txBody>
          <a:bodyPr lIns="0" rIns="0" tIns="0" bIns="0">
            <a:normAutofit/>
          </a:bodyPr>
          <a:p>
            <a:endParaRPr b="0" lang="pl-PL" sz="1400" spc="-1" strike="noStrike">
              <a:solidFill>
                <a:srgbClr val="000000"/>
              </a:solidFill>
              <a:latin typeface="Arial"/>
            </a:endParaRPr>
          </a:p>
        </p:txBody>
      </p:sp>
      <p:sp>
        <p:nvSpPr>
          <p:cNvPr id="396" name="PlaceHolder 3"/>
          <p:cNvSpPr>
            <a:spLocks noGrp="1"/>
          </p:cNvSpPr>
          <p:nvPr>
            <p:ph type="body"/>
          </p:nvPr>
        </p:nvSpPr>
        <p:spPr>
          <a:xfrm>
            <a:off x="4674240" y="120348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397" name="PlaceHolder 4"/>
          <p:cNvSpPr>
            <a:spLocks noGrp="1"/>
          </p:cNvSpPr>
          <p:nvPr>
            <p:ph type="body"/>
          </p:nvPr>
        </p:nvSpPr>
        <p:spPr>
          <a:xfrm>
            <a:off x="4674240" y="276192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1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98"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399" name="PlaceHolder 2"/>
          <p:cNvSpPr>
            <a:spLocks noGrp="1"/>
          </p:cNvSpPr>
          <p:nvPr>
            <p:ph type="body"/>
          </p:nvPr>
        </p:nvSpPr>
        <p:spPr>
          <a:xfrm>
            <a:off x="457200" y="120348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400" name="PlaceHolder 3"/>
          <p:cNvSpPr>
            <a:spLocks noGrp="1"/>
          </p:cNvSpPr>
          <p:nvPr>
            <p:ph type="body"/>
          </p:nvPr>
        </p:nvSpPr>
        <p:spPr>
          <a:xfrm>
            <a:off x="4674240" y="120348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401" name="PlaceHolder 4"/>
          <p:cNvSpPr>
            <a:spLocks noGrp="1"/>
          </p:cNvSpPr>
          <p:nvPr>
            <p:ph type="body"/>
          </p:nvPr>
        </p:nvSpPr>
        <p:spPr>
          <a:xfrm>
            <a:off x="457200" y="2761920"/>
            <a:ext cx="8229240" cy="142272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1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402"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403" name="PlaceHolder 2"/>
          <p:cNvSpPr>
            <a:spLocks noGrp="1"/>
          </p:cNvSpPr>
          <p:nvPr>
            <p:ph type="body"/>
          </p:nvPr>
        </p:nvSpPr>
        <p:spPr>
          <a:xfrm>
            <a:off x="457200" y="1203480"/>
            <a:ext cx="822924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404" name="PlaceHolder 3"/>
          <p:cNvSpPr>
            <a:spLocks noGrp="1"/>
          </p:cNvSpPr>
          <p:nvPr>
            <p:ph type="body"/>
          </p:nvPr>
        </p:nvSpPr>
        <p:spPr>
          <a:xfrm>
            <a:off x="457200" y="2761920"/>
            <a:ext cx="8229240" cy="142272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1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405"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406" name="PlaceHolder 2"/>
          <p:cNvSpPr>
            <a:spLocks noGrp="1"/>
          </p:cNvSpPr>
          <p:nvPr>
            <p:ph type="body"/>
          </p:nvPr>
        </p:nvSpPr>
        <p:spPr>
          <a:xfrm>
            <a:off x="457200" y="120348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407" name="PlaceHolder 3"/>
          <p:cNvSpPr>
            <a:spLocks noGrp="1"/>
          </p:cNvSpPr>
          <p:nvPr>
            <p:ph type="body"/>
          </p:nvPr>
        </p:nvSpPr>
        <p:spPr>
          <a:xfrm>
            <a:off x="4674240" y="120348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408" name="PlaceHolder 4"/>
          <p:cNvSpPr>
            <a:spLocks noGrp="1"/>
          </p:cNvSpPr>
          <p:nvPr>
            <p:ph type="body"/>
          </p:nvPr>
        </p:nvSpPr>
        <p:spPr>
          <a:xfrm>
            <a:off x="457200" y="276192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409" name="PlaceHolder 5"/>
          <p:cNvSpPr>
            <a:spLocks noGrp="1"/>
          </p:cNvSpPr>
          <p:nvPr>
            <p:ph type="body"/>
          </p:nvPr>
        </p:nvSpPr>
        <p:spPr>
          <a:xfrm>
            <a:off x="4674240" y="276192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6"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37" name="PlaceHolder 2"/>
          <p:cNvSpPr>
            <a:spLocks noGrp="1"/>
          </p:cNvSpPr>
          <p:nvPr>
            <p:ph type="body"/>
          </p:nvPr>
        </p:nvSpPr>
        <p:spPr>
          <a:xfrm>
            <a:off x="457200" y="1203480"/>
            <a:ext cx="26496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38" name="PlaceHolder 3"/>
          <p:cNvSpPr>
            <a:spLocks noGrp="1"/>
          </p:cNvSpPr>
          <p:nvPr>
            <p:ph type="body"/>
          </p:nvPr>
        </p:nvSpPr>
        <p:spPr>
          <a:xfrm>
            <a:off x="3239640" y="1203480"/>
            <a:ext cx="26496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39" name="PlaceHolder 4"/>
          <p:cNvSpPr>
            <a:spLocks noGrp="1"/>
          </p:cNvSpPr>
          <p:nvPr>
            <p:ph type="body"/>
          </p:nvPr>
        </p:nvSpPr>
        <p:spPr>
          <a:xfrm>
            <a:off x="6022080" y="1203480"/>
            <a:ext cx="26496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40" name="PlaceHolder 5"/>
          <p:cNvSpPr>
            <a:spLocks noGrp="1"/>
          </p:cNvSpPr>
          <p:nvPr>
            <p:ph type="body"/>
          </p:nvPr>
        </p:nvSpPr>
        <p:spPr>
          <a:xfrm>
            <a:off x="457200" y="2761920"/>
            <a:ext cx="26496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41" name="PlaceHolder 6"/>
          <p:cNvSpPr>
            <a:spLocks noGrp="1"/>
          </p:cNvSpPr>
          <p:nvPr>
            <p:ph type="body"/>
          </p:nvPr>
        </p:nvSpPr>
        <p:spPr>
          <a:xfrm>
            <a:off x="3239640" y="2761920"/>
            <a:ext cx="26496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42" name="PlaceHolder 7"/>
          <p:cNvSpPr>
            <a:spLocks noGrp="1"/>
          </p:cNvSpPr>
          <p:nvPr>
            <p:ph type="body"/>
          </p:nvPr>
        </p:nvSpPr>
        <p:spPr>
          <a:xfrm>
            <a:off x="6022080" y="2761920"/>
            <a:ext cx="2649600" cy="142272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1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410"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411" name="PlaceHolder 2"/>
          <p:cNvSpPr>
            <a:spLocks noGrp="1"/>
          </p:cNvSpPr>
          <p:nvPr>
            <p:ph type="body"/>
          </p:nvPr>
        </p:nvSpPr>
        <p:spPr>
          <a:xfrm>
            <a:off x="457200" y="1203480"/>
            <a:ext cx="26496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412" name="PlaceHolder 3"/>
          <p:cNvSpPr>
            <a:spLocks noGrp="1"/>
          </p:cNvSpPr>
          <p:nvPr>
            <p:ph type="body"/>
          </p:nvPr>
        </p:nvSpPr>
        <p:spPr>
          <a:xfrm>
            <a:off x="3239640" y="1203480"/>
            <a:ext cx="26496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413" name="PlaceHolder 4"/>
          <p:cNvSpPr>
            <a:spLocks noGrp="1"/>
          </p:cNvSpPr>
          <p:nvPr>
            <p:ph type="body"/>
          </p:nvPr>
        </p:nvSpPr>
        <p:spPr>
          <a:xfrm>
            <a:off x="6022080" y="1203480"/>
            <a:ext cx="26496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414" name="PlaceHolder 5"/>
          <p:cNvSpPr>
            <a:spLocks noGrp="1"/>
          </p:cNvSpPr>
          <p:nvPr>
            <p:ph type="body"/>
          </p:nvPr>
        </p:nvSpPr>
        <p:spPr>
          <a:xfrm>
            <a:off x="457200" y="2761920"/>
            <a:ext cx="26496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415" name="PlaceHolder 6"/>
          <p:cNvSpPr>
            <a:spLocks noGrp="1"/>
          </p:cNvSpPr>
          <p:nvPr>
            <p:ph type="body"/>
          </p:nvPr>
        </p:nvSpPr>
        <p:spPr>
          <a:xfrm>
            <a:off x="3239640" y="2761920"/>
            <a:ext cx="26496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416" name="PlaceHolder 7"/>
          <p:cNvSpPr>
            <a:spLocks noGrp="1"/>
          </p:cNvSpPr>
          <p:nvPr>
            <p:ph type="body"/>
          </p:nvPr>
        </p:nvSpPr>
        <p:spPr>
          <a:xfrm>
            <a:off x="6022080" y="2761920"/>
            <a:ext cx="2649600" cy="142272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1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24"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425" name="PlaceHolder 2"/>
          <p:cNvSpPr>
            <a:spLocks noGrp="1"/>
          </p:cNvSpPr>
          <p:nvPr>
            <p:ph type="subTitle"/>
          </p:nvPr>
        </p:nvSpPr>
        <p:spPr>
          <a:xfrm>
            <a:off x="457200" y="1203480"/>
            <a:ext cx="8229240" cy="2982960"/>
          </a:xfrm>
          <a:prstGeom prst="rect">
            <a:avLst/>
          </a:prstGeom>
        </p:spPr>
        <p:txBody>
          <a:bodyPr lIns="0" rIns="0" tIns="0" bIns="0" anchor="ctr">
            <a:noAutofit/>
          </a:bodyPr>
          <a:p>
            <a:pPr algn="ctr"/>
            <a:endParaRPr b="0" lang="pl-PL" sz="3200" spc="-1" strike="noStrike">
              <a:latin typeface="Arial"/>
            </a:endParaRPr>
          </a:p>
        </p:txBody>
      </p:sp>
    </p:spTree>
  </p:cSld>
</p:sldLayout>
</file>

<file path=ppt/slideLayouts/slideLayout1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26"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427" name="PlaceHolder 2"/>
          <p:cNvSpPr>
            <a:spLocks noGrp="1"/>
          </p:cNvSpPr>
          <p:nvPr>
            <p:ph type="body"/>
          </p:nvPr>
        </p:nvSpPr>
        <p:spPr>
          <a:xfrm>
            <a:off x="457200" y="1203480"/>
            <a:ext cx="8229240" cy="298296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1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28"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429" name="PlaceHolder 2"/>
          <p:cNvSpPr>
            <a:spLocks noGrp="1"/>
          </p:cNvSpPr>
          <p:nvPr>
            <p:ph type="body"/>
          </p:nvPr>
        </p:nvSpPr>
        <p:spPr>
          <a:xfrm>
            <a:off x="457200" y="1203480"/>
            <a:ext cx="4015800" cy="2982960"/>
          </a:xfrm>
          <a:prstGeom prst="rect">
            <a:avLst/>
          </a:prstGeom>
        </p:spPr>
        <p:txBody>
          <a:bodyPr lIns="0" rIns="0" tIns="0" bIns="0">
            <a:normAutofit/>
          </a:bodyPr>
          <a:p>
            <a:endParaRPr b="0" lang="pl-PL" sz="1400" spc="-1" strike="noStrike">
              <a:solidFill>
                <a:srgbClr val="000000"/>
              </a:solidFill>
              <a:latin typeface="Arial"/>
            </a:endParaRPr>
          </a:p>
        </p:txBody>
      </p:sp>
      <p:sp>
        <p:nvSpPr>
          <p:cNvPr id="430" name="PlaceHolder 3"/>
          <p:cNvSpPr>
            <a:spLocks noGrp="1"/>
          </p:cNvSpPr>
          <p:nvPr>
            <p:ph type="body"/>
          </p:nvPr>
        </p:nvSpPr>
        <p:spPr>
          <a:xfrm>
            <a:off x="4674240" y="1203480"/>
            <a:ext cx="4015800" cy="298296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1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31"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Tree>
  </p:cSld>
</p:sldLayout>
</file>

<file path=ppt/slideLayouts/slideLayout1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32" name="PlaceHolder 1"/>
          <p:cNvSpPr>
            <a:spLocks noGrp="1"/>
          </p:cNvSpPr>
          <p:nvPr>
            <p:ph type="subTitle"/>
          </p:nvPr>
        </p:nvSpPr>
        <p:spPr>
          <a:xfrm>
            <a:off x="729360" y="1322280"/>
            <a:ext cx="7688160" cy="7038360"/>
          </a:xfrm>
          <a:prstGeom prst="rect">
            <a:avLst/>
          </a:prstGeom>
        </p:spPr>
        <p:txBody>
          <a:bodyPr lIns="0" rIns="0" tIns="0" bIns="0" anchor="ctr">
            <a:noAutofit/>
          </a:bodyPr>
          <a:p>
            <a:pPr algn="ctr"/>
            <a:endParaRPr b="0" lang="pl-PL" sz="3200" spc="-1" strike="noStrike">
              <a:latin typeface="Arial"/>
            </a:endParaRPr>
          </a:p>
        </p:txBody>
      </p:sp>
    </p:spTree>
  </p:cSld>
</p:sldLayout>
</file>

<file path=ppt/slideLayouts/slideLayout1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33"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434" name="PlaceHolder 2"/>
          <p:cNvSpPr>
            <a:spLocks noGrp="1"/>
          </p:cNvSpPr>
          <p:nvPr>
            <p:ph type="body"/>
          </p:nvPr>
        </p:nvSpPr>
        <p:spPr>
          <a:xfrm>
            <a:off x="457200" y="120348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435" name="PlaceHolder 3"/>
          <p:cNvSpPr>
            <a:spLocks noGrp="1"/>
          </p:cNvSpPr>
          <p:nvPr>
            <p:ph type="body"/>
          </p:nvPr>
        </p:nvSpPr>
        <p:spPr>
          <a:xfrm>
            <a:off x="4674240" y="1203480"/>
            <a:ext cx="4015800" cy="2982960"/>
          </a:xfrm>
          <a:prstGeom prst="rect">
            <a:avLst/>
          </a:prstGeom>
        </p:spPr>
        <p:txBody>
          <a:bodyPr lIns="0" rIns="0" tIns="0" bIns="0">
            <a:normAutofit/>
          </a:bodyPr>
          <a:p>
            <a:endParaRPr b="0" lang="pl-PL" sz="1400" spc="-1" strike="noStrike">
              <a:solidFill>
                <a:srgbClr val="000000"/>
              </a:solidFill>
              <a:latin typeface="Arial"/>
            </a:endParaRPr>
          </a:p>
        </p:txBody>
      </p:sp>
      <p:sp>
        <p:nvSpPr>
          <p:cNvPr id="436" name="PlaceHolder 4"/>
          <p:cNvSpPr>
            <a:spLocks noGrp="1"/>
          </p:cNvSpPr>
          <p:nvPr>
            <p:ph type="body"/>
          </p:nvPr>
        </p:nvSpPr>
        <p:spPr>
          <a:xfrm>
            <a:off x="457200" y="276192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1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437"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438" name="PlaceHolder 2"/>
          <p:cNvSpPr>
            <a:spLocks noGrp="1"/>
          </p:cNvSpPr>
          <p:nvPr>
            <p:ph type="body"/>
          </p:nvPr>
        </p:nvSpPr>
        <p:spPr>
          <a:xfrm>
            <a:off x="457200" y="1203480"/>
            <a:ext cx="4015800" cy="2982960"/>
          </a:xfrm>
          <a:prstGeom prst="rect">
            <a:avLst/>
          </a:prstGeom>
        </p:spPr>
        <p:txBody>
          <a:bodyPr lIns="0" rIns="0" tIns="0" bIns="0">
            <a:normAutofit/>
          </a:bodyPr>
          <a:p>
            <a:endParaRPr b="0" lang="pl-PL" sz="1400" spc="-1" strike="noStrike">
              <a:solidFill>
                <a:srgbClr val="000000"/>
              </a:solidFill>
              <a:latin typeface="Arial"/>
            </a:endParaRPr>
          </a:p>
        </p:txBody>
      </p:sp>
      <p:sp>
        <p:nvSpPr>
          <p:cNvPr id="439" name="PlaceHolder 3"/>
          <p:cNvSpPr>
            <a:spLocks noGrp="1"/>
          </p:cNvSpPr>
          <p:nvPr>
            <p:ph type="body"/>
          </p:nvPr>
        </p:nvSpPr>
        <p:spPr>
          <a:xfrm>
            <a:off x="4674240" y="120348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440" name="PlaceHolder 4"/>
          <p:cNvSpPr>
            <a:spLocks noGrp="1"/>
          </p:cNvSpPr>
          <p:nvPr>
            <p:ph type="body"/>
          </p:nvPr>
        </p:nvSpPr>
        <p:spPr>
          <a:xfrm>
            <a:off x="4674240" y="276192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1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441"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442" name="PlaceHolder 2"/>
          <p:cNvSpPr>
            <a:spLocks noGrp="1"/>
          </p:cNvSpPr>
          <p:nvPr>
            <p:ph type="body"/>
          </p:nvPr>
        </p:nvSpPr>
        <p:spPr>
          <a:xfrm>
            <a:off x="457200" y="120348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443" name="PlaceHolder 3"/>
          <p:cNvSpPr>
            <a:spLocks noGrp="1"/>
          </p:cNvSpPr>
          <p:nvPr>
            <p:ph type="body"/>
          </p:nvPr>
        </p:nvSpPr>
        <p:spPr>
          <a:xfrm>
            <a:off x="4674240" y="120348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444" name="PlaceHolder 4"/>
          <p:cNvSpPr>
            <a:spLocks noGrp="1"/>
          </p:cNvSpPr>
          <p:nvPr>
            <p:ph type="body"/>
          </p:nvPr>
        </p:nvSpPr>
        <p:spPr>
          <a:xfrm>
            <a:off x="457200" y="2761920"/>
            <a:ext cx="8229240" cy="142272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445"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446" name="PlaceHolder 2"/>
          <p:cNvSpPr>
            <a:spLocks noGrp="1"/>
          </p:cNvSpPr>
          <p:nvPr>
            <p:ph type="body"/>
          </p:nvPr>
        </p:nvSpPr>
        <p:spPr>
          <a:xfrm>
            <a:off x="457200" y="1203480"/>
            <a:ext cx="822924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447" name="PlaceHolder 3"/>
          <p:cNvSpPr>
            <a:spLocks noGrp="1"/>
          </p:cNvSpPr>
          <p:nvPr>
            <p:ph type="body"/>
          </p:nvPr>
        </p:nvSpPr>
        <p:spPr>
          <a:xfrm>
            <a:off x="457200" y="2761920"/>
            <a:ext cx="8229240" cy="142272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1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448"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449" name="PlaceHolder 2"/>
          <p:cNvSpPr>
            <a:spLocks noGrp="1"/>
          </p:cNvSpPr>
          <p:nvPr>
            <p:ph type="body"/>
          </p:nvPr>
        </p:nvSpPr>
        <p:spPr>
          <a:xfrm>
            <a:off x="457200" y="120348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450" name="PlaceHolder 3"/>
          <p:cNvSpPr>
            <a:spLocks noGrp="1"/>
          </p:cNvSpPr>
          <p:nvPr>
            <p:ph type="body"/>
          </p:nvPr>
        </p:nvSpPr>
        <p:spPr>
          <a:xfrm>
            <a:off x="4674240" y="120348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451" name="PlaceHolder 4"/>
          <p:cNvSpPr>
            <a:spLocks noGrp="1"/>
          </p:cNvSpPr>
          <p:nvPr>
            <p:ph type="body"/>
          </p:nvPr>
        </p:nvSpPr>
        <p:spPr>
          <a:xfrm>
            <a:off x="457200" y="276192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452" name="PlaceHolder 5"/>
          <p:cNvSpPr>
            <a:spLocks noGrp="1"/>
          </p:cNvSpPr>
          <p:nvPr>
            <p:ph type="body"/>
          </p:nvPr>
        </p:nvSpPr>
        <p:spPr>
          <a:xfrm>
            <a:off x="4674240" y="276192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1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453"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454" name="PlaceHolder 2"/>
          <p:cNvSpPr>
            <a:spLocks noGrp="1"/>
          </p:cNvSpPr>
          <p:nvPr>
            <p:ph type="body"/>
          </p:nvPr>
        </p:nvSpPr>
        <p:spPr>
          <a:xfrm>
            <a:off x="457200" y="1203480"/>
            <a:ext cx="26496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455" name="PlaceHolder 3"/>
          <p:cNvSpPr>
            <a:spLocks noGrp="1"/>
          </p:cNvSpPr>
          <p:nvPr>
            <p:ph type="body"/>
          </p:nvPr>
        </p:nvSpPr>
        <p:spPr>
          <a:xfrm>
            <a:off x="3239640" y="1203480"/>
            <a:ext cx="26496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456" name="PlaceHolder 4"/>
          <p:cNvSpPr>
            <a:spLocks noGrp="1"/>
          </p:cNvSpPr>
          <p:nvPr>
            <p:ph type="body"/>
          </p:nvPr>
        </p:nvSpPr>
        <p:spPr>
          <a:xfrm>
            <a:off x="6022080" y="1203480"/>
            <a:ext cx="26496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457" name="PlaceHolder 5"/>
          <p:cNvSpPr>
            <a:spLocks noGrp="1"/>
          </p:cNvSpPr>
          <p:nvPr>
            <p:ph type="body"/>
          </p:nvPr>
        </p:nvSpPr>
        <p:spPr>
          <a:xfrm>
            <a:off x="457200" y="2761920"/>
            <a:ext cx="26496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458" name="PlaceHolder 6"/>
          <p:cNvSpPr>
            <a:spLocks noGrp="1"/>
          </p:cNvSpPr>
          <p:nvPr>
            <p:ph type="body"/>
          </p:nvPr>
        </p:nvSpPr>
        <p:spPr>
          <a:xfrm>
            <a:off x="3239640" y="2761920"/>
            <a:ext cx="26496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459" name="PlaceHolder 7"/>
          <p:cNvSpPr>
            <a:spLocks noGrp="1"/>
          </p:cNvSpPr>
          <p:nvPr>
            <p:ph type="body"/>
          </p:nvPr>
        </p:nvSpPr>
        <p:spPr>
          <a:xfrm>
            <a:off x="6022080" y="2761920"/>
            <a:ext cx="2649600" cy="142272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1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66"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467" name="PlaceHolder 2"/>
          <p:cNvSpPr>
            <a:spLocks noGrp="1"/>
          </p:cNvSpPr>
          <p:nvPr>
            <p:ph type="subTitle"/>
          </p:nvPr>
        </p:nvSpPr>
        <p:spPr>
          <a:xfrm>
            <a:off x="457200" y="1203480"/>
            <a:ext cx="8229240" cy="2982960"/>
          </a:xfrm>
          <a:prstGeom prst="rect">
            <a:avLst/>
          </a:prstGeom>
        </p:spPr>
        <p:txBody>
          <a:bodyPr lIns="0" rIns="0" tIns="0" bIns="0" anchor="ctr">
            <a:noAutofit/>
          </a:bodyPr>
          <a:p>
            <a:pPr algn="ctr"/>
            <a:endParaRPr b="0" lang="pl-PL" sz="3200" spc="-1" strike="noStrike">
              <a:latin typeface="Arial"/>
            </a:endParaRPr>
          </a:p>
        </p:txBody>
      </p:sp>
    </p:spTree>
  </p:cSld>
</p:sldLayout>
</file>

<file path=ppt/slideLayouts/slideLayout1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68"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469" name="PlaceHolder 2"/>
          <p:cNvSpPr>
            <a:spLocks noGrp="1"/>
          </p:cNvSpPr>
          <p:nvPr>
            <p:ph type="body"/>
          </p:nvPr>
        </p:nvSpPr>
        <p:spPr>
          <a:xfrm>
            <a:off x="457200" y="1203480"/>
            <a:ext cx="8229240" cy="298296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1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70"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471" name="PlaceHolder 2"/>
          <p:cNvSpPr>
            <a:spLocks noGrp="1"/>
          </p:cNvSpPr>
          <p:nvPr>
            <p:ph type="body"/>
          </p:nvPr>
        </p:nvSpPr>
        <p:spPr>
          <a:xfrm>
            <a:off x="457200" y="1203480"/>
            <a:ext cx="4015800" cy="2982960"/>
          </a:xfrm>
          <a:prstGeom prst="rect">
            <a:avLst/>
          </a:prstGeom>
        </p:spPr>
        <p:txBody>
          <a:bodyPr lIns="0" rIns="0" tIns="0" bIns="0">
            <a:normAutofit/>
          </a:bodyPr>
          <a:p>
            <a:endParaRPr b="0" lang="pl-PL" sz="1400" spc="-1" strike="noStrike">
              <a:solidFill>
                <a:srgbClr val="000000"/>
              </a:solidFill>
              <a:latin typeface="Arial"/>
            </a:endParaRPr>
          </a:p>
        </p:txBody>
      </p:sp>
      <p:sp>
        <p:nvSpPr>
          <p:cNvPr id="472" name="PlaceHolder 3"/>
          <p:cNvSpPr>
            <a:spLocks noGrp="1"/>
          </p:cNvSpPr>
          <p:nvPr>
            <p:ph type="body"/>
          </p:nvPr>
        </p:nvSpPr>
        <p:spPr>
          <a:xfrm>
            <a:off x="4674240" y="1203480"/>
            <a:ext cx="4015800" cy="298296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1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73"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Tree>
  </p:cSld>
</p:sldLayout>
</file>

<file path=ppt/slideLayouts/slideLayout1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74" name="PlaceHolder 1"/>
          <p:cNvSpPr>
            <a:spLocks noGrp="1"/>
          </p:cNvSpPr>
          <p:nvPr>
            <p:ph type="subTitle"/>
          </p:nvPr>
        </p:nvSpPr>
        <p:spPr>
          <a:xfrm>
            <a:off x="729360" y="1322280"/>
            <a:ext cx="7688160" cy="7038360"/>
          </a:xfrm>
          <a:prstGeom prst="rect">
            <a:avLst/>
          </a:prstGeom>
        </p:spPr>
        <p:txBody>
          <a:bodyPr lIns="0" rIns="0" tIns="0" bIns="0" anchor="ctr">
            <a:noAutofit/>
          </a:bodyPr>
          <a:p>
            <a:pPr algn="ctr"/>
            <a:endParaRPr b="0" lang="pl-PL" sz="3200" spc="-1" strike="noStrike">
              <a:latin typeface="Arial"/>
            </a:endParaRPr>
          </a:p>
        </p:txBody>
      </p:sp>
    </p:spTree>
  </p:cSld>
</p:sldLayout>
</file>

<file path=ppt/slideLayouts/slideLayout1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75"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476" name="PlaceHolder 2"/>
          <p:cNvSpPr>
            <a:spLocks noGrp="1"/>
          </p:cNvSpPr>
          <p:nvPr>
            <p:ph type="body"/>
          </p:nvPr>
        </p:nvSpPr>
        <p:spPr>
          <a:xfrm>
            <a:off x="457200" y="120348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477" name="PlaceHolder 3"/>
          <p:cNvSpPr>
            <a:spLocks noGrp="1"/>
          </p:cNvSpPr>
          <p:nvPr>
            <p:ph type="body"/>
          </p:nvPr>
        </p:nvSpPr>
        <p:spPr>
          <a:xfrm>
            <a:off x="4674240" y="1203480"/>
            <a:ext cx="4015800" cy="2982960"/>
          </a:xfrm>
          <a:prstGeom prst="rect">
            <a:avLst/>
          </a:prstGeom>
        </p:spPr>
        <p:txBody>
          <a:bodyPr lIns="0" rIns="0" tIns="0" bIns="0">
            <a:normAutofit/>
          </a:bodyPr>
          <a:p>
            <a:endParaRPr b="0" lang="pl-PL" sz="1400" spc="-1" strike="noStrike">
              <a:solidFill>
                <a:srgbClr val="000000"/>
              </a:solidFill>
              <a:latin typeface="Arial"/>
            </a:endParaRPr>
          </a:p>
        </p:txBody>
      </p:sp>
      <p:sp>
        <p:nvSpPr>
          <p:cNvPr id="478" name="PlaceHolder 4"/>
          <p:cNvSpPr>
            <a:spLocks noGrp="1"/>
          </p:cNvSpPr>
          <p:nvPr>
            <p:ph type="body"/>
          </p:nvPr>
        </p:nvSpPr>
        <p:spPr>
          <a:xfrm>
            <a:off x="457200" y="276192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9"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50" name="PlaceHolder 2"/>
          <p:cNvSpPr>
            <a:spLocks noGrp="1"/>
          </p:cNvSpPr>
          <p:nvPr>
            <p:ph type="subTitle"/>
          </p:nvPr>
        </p:nvSpPr>
        <p:spPr>
          <a:xfrm>
            <a:off x="457200" y="1203480"/>
            <a:ext cx="8229240" cy="2982960"/>
          </a:xfrm>
          <a:prstGeom prst="rect">
            <a:avLst/>
          </a:prstGeom>
        </p:spPr>
        <p:txBody>
          <a:bodyPr lIns="0" rIns="0" tIns="0" bIns="0" anchor="ctr">
            <a:noAutofit/>
          </a:bodyPr>
          <a:p>
            <a:pPr algn="ctr"/>
            <a:endParaRPr b="0" lang="pl-PL" sz="3200" spc="-1" strike="noStrike">
              <a:latin typeface="Arial"/>
            </a:endParaRPr>
          </a:p>
        </p:txBody>
      </p:sp>
    </p:spTree>
  </p:cSld>
</p:sldLayout>
</file>

<file path=ppt/slideLayouts/slideLayout1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479"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480" name="PlaceHolder 2"/>
          <p:cNvSpPr>
            <a:spLocks noGrp="1"/>
          </p:cNvSpPr>
          <p:nvPr>
            <p:ph type="body"/>
          </p:nvPr>
        </p:nvSpPr>
        <p:spPr>
          <a:xfrm>
            <a:off x="457200" y="1203480"/>
            <a:ext cx="4015800" cy="2982960"/>
          </a:xfrm>
          <a:prstGeom prst="rect">
            <a:avLst/>
          </a:prstGeom>
        </p:spPr>
        <p:txBody>
          <a:bodyPr lIns="0" rIns="0" tIns="0" bIns="0">
            <a:normAutofit/>
          </a:bodyPr>
          <a:p>
            <a:endParaRPr b="0" lang="pl-PL" sz="1400" spc="-1" strike="noStrike">
              <a:solidFill>
                <a:srgbClr val="000000"/>
              </a:solidFill>
              <a:latin typeface="Arial"/>
            </a:endParaRPr>
          </a:p>
        </p:txBody>
      </p:sp>
      <p:sp>
        <p:nvSpPr>
          <p:cNvPr id="481" name="PlaceHolder 3"/>
          <p:cNvSpPr>
            <a:spLocks noGrp="1"/>
          </p:cNvSpPr>
          <p:nvPr>
            <p:ph type="body"/>
          </p:nvPr>
        </p:nvSpPr>
        <p:spPr>
          <a:xfrm>
            <a:off x="4674240" y="120348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482" name="PlaceHolder 4"/>
          <p:cNvSpPr>
            <a:spLocks noGrp="1"/>
          </p:cNvSpPr>
          <p:nvPr>
            <p:ph type="body"/>
          </p:nvPr>
        </p:nvSpPr>
        <p:spPr>
          <a:xfrm>
            <a:off x="4674240" y="276192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1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483"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484" name="PlaceHolder 2"/>
          <p:cNvSpPr>
            <a:spLocks noGrp="1"/>
          </p:cNvSpPr>
          <p:nvPr>
            <p:ph type="body"/>
          </p:nvPr>
        </p:nvSpPr>
        <p:spPr>
          <a:xfrm>
            <a:off x="457200" y="120348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485" name="PlaceHolder 3"/>
          <p:cNvSpPr>
            <a:spLocks noGrp="1"/>
          </p:cNvSpPr>
          <p:nvPr>
            <p:ph type="body"/>
          </p:nvPr>
        </p:nvSpPr>
        <p:spPr>
          <a:xfrm>
            <a:off x="4674240" y="120348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486" name="PlaceHolder 4"/>
          <p:cNvSpPr>
            <a:spLocks noGrp="1"/>
          </p:cNvSpPr>
          <p:nvPr>
            <p:ph type="body"/>
          </p:nvPr>
        </p:nvSpPr>
        <p:spPr>
          <a:xfrm>
            <a:off x="457200" y="2761920"/>
            <a:ext cx="8229240" cy="142272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1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487"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488" name="PlaceHolder 2"/>
          <p:cNvSpPr>
            <a:spLocks noGrp="1"/>
          </p:cNvSpPr>
          <p:nvPr>
            <p:ph type="body"/>
          </p:nvPr>
        </p:nvSpPr>
        <p:spPr>
          <a:xfrm>
            <a:off x="457200" y="1203480"/>
            <a:ext cx="822924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489" name="PlaceHolder 3"/>
          <p:cNvSpPr>
            <a:spLocks noGrp="1"/>
          </p:cNvSpPr>
          <p:nvPr>
            <p:ph type="body"/>
          </p:nvPr>
        </p:nvSpPr>
        <p:spPr>
          <a:xfrm>
            <a:off x="457200" y="2761920"/>
            <a:ext cx="8229240" cy="142272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1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490"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491" name="PlaceHolder 2"/>
          <p:cNvSpPr>
            <a:spLocks noGrp="1"/>
          </p:cNvSpPr>
          <p:nvPr>
            <p:ph type="body"/>
          </p:nvPr>
        </p:nvSpPr>
        <p:spPr>
          <a:xfrm>
            <a:off x="457200" y="120348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492" name="PlaceHolder 3"/>
          <p:cNvSpPr>
            <a:spLocks noGrp="1"/>
          </p:cNvSpPr>
          <p:nvPr>
            <p:ph type="body"/>
          </p:nvPr>
        </p:nvSpPr>
        <p:spPr>
          <a:xfrm>
            <a:off x="4674240" y="120348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493" name="PlaceHolder 4"/>
          <p:cNvSpPr>
            <a:spLocks noGrp="1"/>
          </p:cNvSpPr>
          <p:nvPr>
            <p:ph type="body"/>
          </p:nvPr>
        </p:nvSpPr>
        <p:spPr>
          <a:xfrm>
            <a:off x="457200" y="276192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494" name="PlaceHolder 5"/>
          <p:cNvSpPr>
            <a:spLocks noGrp="1"/>
          </p:cNvSpPr>
          <p:nvPr>
            <p:ph type="body"/>
          </p:nvPr>
        </p:nvSpPr>
        <p:spPr>
          <a:xfrm>
            <a:off x="4674240" y="276192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1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495"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496" name="PlaceHolder 2"/>
          <p:cNvSpPr>
            <a:spLocks noGrp="1"/>
          </p:cNvSpPr>
          <p:nvPr>
            <p:ph type="body"/>
          </p:nvPr>
        </p:nvSpPr>
        <p:spPr>
          <a:xfrm>
            <a:off x="457200" y="1203480"/>
            <a:ext cx="26496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497" name="PlaceHolder 3"/>
          <p:cNvSpPr>
            <a:spLocks noGrp="1"/>
          </p:cNvSpPr>
          <p:nvPr>
            <p:ph type="body"/>
          </p:nvPr>
        </p:nvSpPr>
        <p:spPr>
          <a:xfrm>
            <a:off x="3239640" y="1203480"/>
            <a:ext cx="26496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498" name="PlaceHolder 4"/>
          <p:cNvSpPr>
            <a:spLocks noGrp="1"/>
          </p:cNvSpPr>
          <p:nvPr>
            <p:ph type="body"/>
          </p:nvPr>
        </p:nvSpPr>
        <p:spPr>
          <a:xfrm>
            <a:off x="6022080" y="1203480"/>
            <a:ext cx="26496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499" name="PlaceHolder 5"/>
          <p:cNvSpPr>
            <a:spLocks noGrp="1"/>
          </p:cNvSpPr>
          <p:nvPr>
            <p:ph type="body"/>
          </p:nvPr>
        </p:nvSpPr>
        <p:spPr>
          <a:xfrm>
            <a:off x="457200" y="2761920"/>
            <a:ext cx="26496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500" name="PlaceHolder 6"/>
          <p:cNvSpPr>
            <a:spLocks noGrp="1"/>
          </p:cNvSpPr>
          <p:nvPr>
            <p:ph type="body"/>
          </p:nvPr>
        </p:nvSpPr>
        <p:spPr>
          <a:xfrm>
            <a:off x="3239640" y="2761920"/>
            <a:ext cx="26496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501" name="PlaceHolder 7"/>
          <p:cNvSpPr>
            <a:spLocks noGrp="1"/>
          </p:cNvSpPr>
          <p:nvPr>
            <p:ph type="body"/>
          </p:nvPr>
        </p:nvSpPr>
        <p:spPr>
          <a:xfrm>
            <a:off x="6022080" y="2761920"/>
            <a:ext cx="2649600" cy="142272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1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10"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511" name="PlaceHolder 2"/>
          <p:cNvSpPr>
            <a:spLocks noGrp="1"/>
          </p:cNvSpPr>
          <p:nvPr>
            <p:ph type="subTitle"/>
          </p:nvPr>
        </p:nvSpPr>
        <p:spPr>
          <a:xfrm>
            <a:off x="457200" y="1203480"/>
            <a:ext cx="8229240" cy="2982960"/>
          </a:xfrm>
          <a:prstGeom prst="rect">
            <a:avLst/>
          </a:prstGeom>
        </p:spPr>
        <p:txBody>
          <a:bodyPr lIns="0" rIns="0" tIns="0" bIns="0" anchor="ctr">
            <a:noAutofit/>
          </a:bodyPr>
          <a:p>
            <a:pPr algn="ctr"/>
            <a:endParaRPr b="0" lang="pl-PL" sz="3200" spc="-1" strike="noStrike">
              <a:latin typeface="Arial"/>
            </a:endParaRPr>
          </a:p>
        </p:txBody>
      </p:sp>
    </p:spTree>
  </p:cSld>
</p:sldLayout>
</file>

<file path=ppt/slideLayouts/slideLayout1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12"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513" name="PlaceHolder 2"/>
          <p:cNvSpPr>
            <a:spLocks noGrp="1"/>
          </p:cNvSpPr>
          <p:nvPr>
            <p:ph type="body"/>
          </p:nvPr>
        </p:nvSpPr>
        <p:spPr>
          <a:xfrm>
            <a:off x="457200" y="1203480"/>
            <a:ext cx="8229240" cy="298296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1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14"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515" name="PlaceHolder 2"/>
          <p:cNvSpPr>
            <a:spLocks noGrp="1"/>
          </p:cNvSpPr>
          <p:nvPr>
            <p:ph type="body"/>
          </p:nvPr>
        </p:nvSpPr>
        <p:spPr>
          <a:xfrm>
            <a:off x="457200" y="1203480"/>
            <a:ext cx="4015800" cy="2982960"/>
          </a:xfrm>
          <a:prstGeom prst="rect">
            <a:avLst/>
          </a:prstGeom>
        </p:spPr>
        <p:txBody>
          <a:bodyPr lIns="0" rIns="0" tIns="0" bIns="0">
            <a:normAutofit/>
          </a:bodyPr>
          <a:p>
            <a:endParaRPr b="0" lang="pl-PL" sz="1400" spc="-1" strike="noStrike">
              <a:solidFill>
                <a:srgbClr val="000000"/>
              </a:solidFill>
              <a:latin typeface="Arial"/>
            </a:endParaRPr>
          </a:p>
        </p:txBody>
      </p:sp>
      <p:sp>
        <p:nvSpPr>
          <p:cNvPr id="516" name="PlaceHolder 3"/>
          <p:cNvSpPr>
            <a:spLocks noGrp="1"/>
          </p:cNvSpPr>
          <p:nvPr>
            <p:ph type="body"/>
          </p:nvPr>
        </p:nvSpPr>
        <p:spPr>
          <a:xfrm>
            <a:off x="4674240" y="1203480"/>
            <a:ext cx="4015800" cy="298296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1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17"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52" name="PlaceHolder 2"/>
          <p:cNvSpPr>
            <a:spLocks noGrp="1"/>
          </p:cNvSpPr>
          <p:nvPr>
            <p:ph type="body"/>
          </p:nvPr>
        </p:nvSpPr>
        <p:spPr>
          <a:xfrm>
            <a:off x="457200" y="1203480"/>
            <a:ext cx="8229240" cy="298296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1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18" name="PlaceHolder 1"/>
          <p:cNvSpPr>
            <a:spLocks noGrp="1"/>
          </p:cNvSpPr>
          <p:nvPr>
            <p:ph type="subTitle"/>
          </p:nvPr>
        </p:nvSpPr>
        <p:spPr>
          <a:xfrm>
            <a:off x="729360" y="1322280"/>
            <a:ext cx="7688160" cy="7038360"/>
          </a:xfrm>
          <a:prstGeom prst="rect">
            <a:avLst/>
          </a:prstGeom>
        </p:spPr>
        <p:txBody>
          <a:bodyPr lIns="0" rIns="0" tIns="0" bIns="0" anchor="ctr">
            <a:noAutofit/>
          </a:bodyPr>
          <a:p>
            <a:pPr algn="ctr"/>
            <a:endParaRPr b="0" lang="pl-PL" sz="3200" spc="-1" strike="noStrike">
              <a:latin typeface="Arial"/>
            </a:endParaRPr>
          </a:p>
        </p:txBody>
      </p:sp>
    </p:spTree>
  </p:cSld>
</p:sldLayout>
</file>

<file path=ppt/slideLayouts/slideLayout1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19"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520" name="PlaceHolder 2"/>
          <p:cNvSpPr>
            <a:spLocks noGrp="1"/>
          </p:cNvSpPr>
          <p:nvPr>
            <p:ph type="body"/>
          </p:nvPr>
        </p:nvSpPr>
        <p:spPr>
          <a:xfrm>
            <a:off x="457200" y="120348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521" name="PlaceHolder 3"/>
          <p:cNvSpPr>
            <a:spLocks noGrp="1"/>
          </p:cNvSpPr>
          <p:nvPr>
            <p:ph type="body"/>
          </p:nvPr>
        </p:nvSpPr>
        <p:spPr>
          <a:xfrm>
            <a:off x="4674240" y="1203480"/>
            <a:ext cx="4015800" cy="2982960"/>
          </a:xfrm>
          <a:prstGeom prst="rect">
            <a:avLst/>
          </a:prstGeom>
        </p:spPr>
        <p:txBody>
          <a:bodyPr lIns="0" rIns="0" tIns="0" bIns="0">
            <a:normAutofit/>
          </a:bodyPr>
          <a:p>
            <a:endParaRPr b="0" lang="pl-PL" sz="1400" spc="-1" strike="noStrike">
              <a:solidFill>
                <a:srgbClr val="000000"/>
              </a:solidFill>
              <a:latin typeface="Arial"/>
            </a:endParaRPr>
          </a:p>
        </p:txBody>
      </p:sp>
      <p:sp>
        <p:nvSpPr>
          <p:cNvPr id="522" name="PlaceHolder 4"/>
          <p:cNvSpPr>
            <a:spLocks noGrp="1"/>
          </p:cNvSpPr>
          <p:nvPr>
            <p:ph type="body"/>
          </p:nvPr>
        </p:nvSpPr>
        <p:spPr>
          <a:xfrm>
            <a:off x="457200" y="276192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1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23"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524" name="PlaceHolder 2"/>
          <p:cNvSpPr>
            <a:spLocks noGrp="1"/>
          </p:cNvSpPr>
          <p:nvPr>
            <p:ph type="body"/>
          </p:nvPr>
        </p:nvSpPr>
        <p:spPr>
          <a:xfrm>
            <a:off x="457200" y="1203480"/>
            <a:ext cx="4015800" cy="2982960"/>
          </a:xfrm>
          <a:prstGeom prst="rect">
            <a:avLst/>
          </a:prstGeom>
        </p:spPr>
        <p:txBody>
          <a:bodyPr lIns="0" rIns="0" tIns="0" bIns="0">
            <a:normAutofit/>
          </a:bodyPr>
          <a:p>
            <a:endParaRPr b="0" lang="pl-PL" sz="1400" spc="-1" strike="noStrike">
              <a:solidFill>
                <a:srgbClr val="000000"/>
              </a:solidFill>
              <a:latin typeface="Arial"/>
            </a:endParaRPr>
          </a:p>
        </p:txBody>
      </p:sp>
      <p:sp>
        <p:nvSpPr>
          <p:cNvPr id="525" name="PlaceHolder 3"/>
          <p:cNvSpPr>
            <a:spLocks noGrp="1"/>
          </p:cNvSpPr>
          <p:nvPr>
            <p:ph type="body"/>
          </p:nvPr>
        </p:nvSpPr>
        <p:spPr>
          <a:xfrm>
            <a:off x="4674240" y="120348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526" name="PlaceHolder 4"/>
          <p:cNvSpPr>
            <a:spLocks noGrp="1"/>
          </p:cNvSpPr>
          <p:nvPr>
            <p:ph type="body"/>
          </p:nvPr>
        </p:nvSpPr>
        <p:spPr>
          <a:xfrm>
            <a:off x="4674240" y="276192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1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27"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528" name="PlaceHolder 2"/>
          <p:cNvSpPr>
            <a:spLocks noGrp="1"/>
          </p:cNvSpPr>
          <p:nvPr>
            <p:ph type="body"/>
          </p:nvPr>
        </p:nvSpPr>
        <p:spPr>
          <a:xfrm>
            <a:off x="457200" y="120348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529" name="PlaceHolder 3"/>
          <p:cNvSpPr>
            <a:spLocks noGrp="1"/>
          </p:cNvSpPr>
          <p:nvPr>
            <p:ph type="body"/>
          </p:nvPr>
        </p:nvSpPr>
        <p:spPr>
          <a:xfrm>
            <a:off x="4674240" y="120348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530" name="PlaceHolder 4"/>
          <p:cNvSpPr>
            <a:spLocks noGrp="1"/>
          </p:cNvSpPr>
          <p:nvPr>
            <p:ph type="body"/>
          </p:nvPr>
        </p:nvSpPr>
        <p:spPr>
          <a:xfrm>
            <a:off x="457200" y="2761920"/>
            <a:ext cx="8229240" cy="142272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1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531"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532" name="PlaceHolder 2"/>
          <p:cNvSpPr>
            <a:spLocks noGrp="1"/>
          </p:cNvSpPr>
          <p:nvPr>
            <p:ph type="body"/>
          </p:nvPr>
        </p:nvSpPr>
        <p:spPr>
          <a:xfrm>
            <a:off x="457200" y="1203480"/>
            <a:ext cx="822924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533" name="PlaceHolder 3"/>
          <p:cNvSpPr>
            <a:spLocks noGrp="1"/>
          </p:cNvSpPr>
          <p:nvPr>
            <p:ph type="body"/>
          </p:nvPr>
        </p:nvSpPr>
        <p:spPr>
          <a:xfrm>
            <a:off x="457200" y="2761920"/>
            <a:ext cx="8229240" cy="142272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1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534"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535" name="PlaceHolder 2"/>
          <p:cNvSpPr>
            <a:spLocks noGrp="1"/>
          </p:cNvSpPr>
          <p:nvPr>
            <p:ph type="body"/>
          </p:nvPr>
        </p:nvSpPr>
        <p:spPr>
          <a:xfrm>
            <a:off x="457200" y="120348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536" name="PlaceHolder 3"/>
          <p:cNvSpPr>
            <a:spLocks noGrp="1"/>
          </p:cNvSpPr>
          <p:nvPr>
            <p:ph type="body"/>
          </p:nvPr>
        </p:nvSpPr>
        <p:spPr>
          <a:xfrm>
            <a:off x="4674240" y="120348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537" name="PlaceHolder 4"/>
          <p:cNvSpPr>
            <a:spLocks noGrp="1"/>
          </p:cNvSpPr>
          <p:nvPr>
            <p:ph type="body"/>
          </p:nvPr>
        </p:nvSpPr>
        <p:spPr>
          <a:xfrm>
            <a:off x="457200" y="276192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538" name="PlaceHolder 5"/>
          <p:cNvSpPr>
            <a:spLocks noGrp="1"/>
          </p:cNvSpPr>
          <p:nvPr>
            <p:ph type="body"/>
          </p:nvPr>
        </p:nvSpPr>
        <p:spPr>
          <a:xfrm>
            <a:off x="4674240" y="276192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1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539"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540" name="PlaceHolder 2"/>
          <p:cNvSpPr>
            <a:spLocks noGrp="1"/>
          </p:cNvSpPr>
          <p:nvPr>
            <p:ph type="body"/>
          </p:nvPr>
        </p:nvSpPr>
        <p:spPr>
          <a:xfrm>
            <a:off x="457200" y="1203480"/>
            <a:ext cx="26496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541" name="PlaceHolder 3"/>
          <p:cNvSpPr>
            <a:spLocks noGrp="1"/>
          </p:cNvSpPr>
          <p:nvPr>
            <p:ph type="body"/>
          </p:nvPr>
        </p:nvSpPr>
        <p:spPr>
          <a:xfrm>
            <a:off x="3239640" y="1203480"/>
            <a:ext cx="26496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542" name="PlaceHolder 4"/>
          <p:cNvSpPr>
            <a:spLocks noGrp="1"/>
          </p:cNvSpPr>
          <p:nvPr>
            <p:ph type="body"/>
          </p:nvPr>
        </p:nvSpPr>
        <p:spPr>
          <a:xfrm>
            <a:off x="6022080" y="1203480"/>
            <a:ext cx="26496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543" name="PlaceHolder 5"/>
          <p:cNvSpPr>
            <a:spLocks noGrp="1"/>
          </p:cNvSpPr>
          <p:nvPr>
            <p:ph type="body"/>
          </p:nvPr>
        </p:nvSpPr>
        <p:spPr>
          <a:xfrm>
            <a:off x="457200" y="2761920"/>
            <a:ext cx="26496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544" name="PlaceHolder 6"/>
          <p:cNvSpPr>
            <a:spLocks noGrp="1"/>
          </p:cNvSpPr>
          <p:nvPr>
            <p:ph type="body"/>
          </p:nvPr>
        </p:nvSpPr>
        <p:spPr>
          <a:xfrm>
            <a:off x="3239640" y="2761920"/>
            <a:ext cx="26496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545" name="PlaceHolder 7"/>
          <p:cNvSpPr>
            <a:spLocks noGrp="1"/>
          </p:cNvSpPr>
          <p:nvPr>
            <p:ph type="body"/>
          </p:nvPr>
        </p:nvSpPr>
        <p:spPr>
          <a:xfrm>
            <a:off x="6022080" y="2761920"/>
            <a:ext cx="2649600" cy="142272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1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49"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550" name="PlaceHolder 2"/>
          <p:cNvSpPr>
            <a:spLocks noGrp="1"/>
          </p:cNvSpPr>
          <p:nvPr>
            <p:ph type="subTitle"/>
          </p:nvPr>
        </p:nvSpPr>
        <p:spPr>
          <a:xfrm>
            <a:off x="457200" y="1203480"/>
            <a:ext cx="8229240" cy="2982960"/>
          </a:xfrm>
          <a:prstGeom prst="rect">
            <a:avLst/>
          </a:prstGeom>
        </p:spPr>
        <p:txBody>
          <a:bodyPr lIns="0" rIns="0" tIns="0" bIns="0" anchor="ctr">
            <a:noAutofit/>
          </a:bodyPr>
          <a:p>
            <a:pPr algn="ctr"/>
            <a:endParaRPr b="0" lang="pl-PL" sz="3200" spc="-1" strike="noStrike">
              <a:latin typeface="Arial"/>
            </a:endParaRPr>
          </a:p>
        </p:txBody>
      </p:sp>
    </p:spTree>
  </p:cSld>
</p:sldLayout>
</file>

<file path=ppt/slideLayouts/slideLayout1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51"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552" name="PlaceHolder 2"/>
          <p:cNvSpPr>
            <a:spLocks noGrp="1"/>
          </p:cNvSpPr>
          <p:nvPr>
            <p:ph type="body"/>
          </p:nvPr>
        </p:nvSpPr>
        <p:spPr>
          <a:xfrm>
            <a:off x="457200" y="1203480"/>
            <a:ext cx="8229240" cy="298296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54" name="PlaceHolder 2"/>
          <p:cNvSpPr>
            <a:spLocks noGrp="1"/>
          </p:cNvSpPr>
          <p:nvPr>
            <p:ph type="body"/>
          </p:nvPr>
        </p:nvSpPr>
        <p:spPr>
          <a:xfrm>
            <a:off x="457200" y="1203480"/>
            <a:ext cx="4015800" cy="2982960"/>
          </a:xfrm>
          <a:prstGeom prst="rect">
            <a:avLst/>
          </a:prstGeom>
        </p:spPr>
        <p:txBody>
          <a:bodyPr lIns="0" rIns="0" tIns="0" bIns="0">
            <a:normAutofit/>
          </a:bodyPr>
          <a:p>
            <a:endParaRPr b="0" lang="pl-PL" sz="1400" spc="-1" strike="noStrike">
              <a:solidFill>
                <a:srgbClr val="000000"/>
              </a:solidFill>
              <a:latin typeface="Arial"/>
            </a:endParaRPr>
          </a:p>
        </p:txBody>
      </p:sp>
      <p:sp>
        <p:nvSpPr>
          <p:cNvPr id="55" name="PlaceHolder 3"/>
          <p:cNvSpPr>
            <a:spLocks noGrp="1"/>
          </p:cNvSpPr>
          <p:nvPr>
            <p:ph type="body"/>
          </p:nvPr>
        </p:nvSpPr>
        <p:spPr>
          <a:xfrm>
            <a:off x="4674240" y="1203480"/>
            <a:ext cx="4015800" cy="298296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1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53"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554" name="PlaceHolder 2"/>
          <p:cNvSpPr>
            <a:spLocks noGrp="1"/>
          </p:cNvSpPr>
          <p:nvPr>
            <p:ph type="body"/>
          </p:nvPr>
        </p:nvSpPr>
        <p:spPr>
          <a:xfrm>
            <a:off x="457200" y="1203480"/>
            <a:ext cx="4015800" cy="2982960"/>
          </a:xfrm>
          <a:prstGeom prst="rect">
            <a:avLst/>
          </a:prstGeom>
        </p:spPr>
        <p:txBody>
          <a:bodyPr lIns="0" rIns="0" tIns="0" bIns="0">
            <a:normAutofit/>
          </a:bodyPr>
          <a:p>
            <a:endParaRPr b="0" lang="pl-PL" sz="1400" spc="-1" strike="noStrike">
              <a:solidFill>
                <a:srgbClr val="000000"/>
              </a:solidFill>
              <a:latin typeface="Arial"/>
            </a:endParaRPr>
          </a:p>
        </p:txBody>
      </p:sp>
      <p:sp>
        <p:nvSpPr>
          <p:cNvPr id="555" name="PlaceHolder 3"/>
          <p:cNvSpPr>
            <a:spLocks noGrp="1"/>
          </p:cNvSpPr>
          <p:nvPr>
            <p:ph type="body"/>
          </p:nvPr>
        </p:nvSpPr>
        <p:spPr>
          <a:xfrm>
            <a:off x="4674240" y="1203480"/>
            <a:ext cx="4015800" cy="298296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1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56"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Tree>
  </p:cSld>
</p:sldLayout>
</file>

<file path=ppt/slideLayouts/slideLayout1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57" name="PlaceHolder 1"/>
          <p:cNvSpPr>
            <a:spLocks noGrp="1"/>
          </p:cNvSpPr>
          <p:nvPr>
            <p:ph type="subTitle"/>
          </p:nvPr>
        </p:nvSpPr>
        <p:spPr>
          <a:xfrm>
            <a:off x="729360" y="1322280"/>
            <a:ext cx="7688160" cy="7038360"/>
          </a:xfrm>
          <a:prstGeom prst="rect">
            <a:avLst/>
          </a:prstGeom>
        </p:spPr>
        <p:txBody>
          <a:bodyPr lIns="0" rIns="0" tIns="0" bIns="0" anchor="ctr">
            <a:noAutofit/>
          </a:bodyPr>
          <a:p>
            <a:pPr algn="ctr"/>
            <a:endParaRPr b="0" lang="pl-PL" sz="3200" spc="-1" strike="noStrike">
              <a:latin typeface="Arial"/>
            </a:endParaRPr>
          </a:p>
        </p:txBody>
      </p:sp>
    </p:spTree>
  </p:cSld>
</p:sldLayout>
</file>

<file path=ppt/slideLayouts/slideLayout1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58"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559" name="PlaceHolder 2"/>
          <p:cNvSpPr>
            <a:spLocks noGrp="1"/>
          </p:cNvSpPr>
          <p:nvPr>
            <p:ph type="body"/>
          </p:nvPr>
        </p:nvSpPr>
        <p:spPr>
          <a:xfrm>
            <a:off x="457200" y="120348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560" name="PlaceHolder 3"/>
          <p:cNvSpPr>
            <a:spLocks noGrp="1"/>
          </p:cNvSpPr>
          <p:nvPr>
            <p:ph type="body"/>
          </p:nvPr>
        </p:nvSpPr>
        <p:spPr>
          <a:xfrm>
            <a:off x="4674240" y="1203480"/>
            <a:ext cx="4015800" cy="2982960"/>
          </a:xfrm>
          <a:prstGeom prst="rect">
            <a:avLst/>
          </a:prstGeom>
        </p:spPr>
        <p:txBody>
          <a:bodyPr lIns="0" rIns="0" tIns="0" bIns="0">
            <a:normAutofit/>
          </a:bodyPr>
          <a:p>
            <a:endParaRPr b="0" lang="pl-PL" sz="1400" spc="-1" strike="noStrike">
              <a:solidFill>
                <a:srgbClr val="000000"/>
              </a:solidFill>
              <a:latin typeface="Arial"/>
            </a:endParaRPr>
          </a:p>
        </p:txBody>
      </p:sp>
      <p:sp>
        <p:nvSpPr>
          <p:cNvPr id="561" name="PlaceHolder 4"/>
          <p:cNvSpPr>
            <a:spLocks noGrp="1"/>
          </p:cNvSpPr>
          <p:nvPr>
            <p:ph type="body"/>
          </p:nvPr>
        </p:nvSpPr>
        <p:spPr>
          <a:xfrm>
            <a:off x="457200" y="276192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1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62"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563" name="PlaceHolder 2"/>
          <p:cNvSpPr>
            <a:spLocks noGrp="1"/>
          </p:cNvSpPr>
          <p:nvPr>
            <p:ph type="body"/>
          </p:nvPr>
        </p:nvSpPr>
        <p:spPr>
          <a:xfrm>
            <a:off x="457200" y="1203480"/>
            <a:ext cx="4015800" cy="2982960"/>
          </a:xfrm>
          <a:prstGeom prst="rect">
            <a:avLst/>
          </a:prstGeom>
        </p:spPr>
        <p:txBody>
          <a:bodyPr lIns="0" rIns="0" tIns="0" bIns="0">
            <a:normAutofit/>
          </a:bodyPr>
          <a:p>
            <a:endParaRPr b="0" lang="pl-PL" sz="1400" spc="-1" strike="noStrike">
              <a:solidFill>
                <a:srgbClr val="000000"/>
              </a:solidFill>
              <a:latin typeface="Arial"/>
            </a:endParaRPr>
          </a:p>
        </p:txBody>
      </p:sp>
      <p:sp>
        <p:nvSpPr>
          <p:cNvPr id="564" name="PlaceHolder 3"/>
          <p:cNvSpPr>
            <a:spLocks noGrp="1"/>
          </p:cNvSpPr>
          <p:nvPr>
            <p:ph type="body"/>
          </p:nvPr>
        </p:nvSpPr>
        <p:spPr>
          <a:xfrm>
            <a:off x="4674240" y="120348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565" name="PlaceHolder 4"/>
          <p:cNvSpPr>
            <a:spLocks noGrp="1"/>
          </p:cNvSpPr>
          <p:nvPr>
            <p:ph type="body"/>
          </p:nvPr>
        </p:nvSpPr>
        <p:spPr>
          <a:xfrm>
            <a:off x="4674240" y="276192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1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66"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567" name="PlaceHolder 2"/>
          <p:cNvSpPr>
            <a:spLocks noGrp="1"/>
          </p:cNvSpPr>
          <p:nvPr>
            <p:ph type="body"/>
          </p:nvPr>
        </p:nvSpPr>
        <p:spPr>
          <a:xfrm>
            <a:off x="457200" y="120348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568" name="PlaceHolder 3"/>
          <p:cNvSpPr>
            <a:spLocks noGrp="1"/>
          </p:cNvSpPr>
          <p:nvPr>
            <p:ph type="body"/>
          </p:nvPr>
        </p:nvSpPr>
        <p:spPr>
          <a:xfrm>
            <a:off x="4674240" y="120348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569" name="PlaceHolder 4"/>
          <p:cNvSpPr>
            <a:spLocks noGrp="1"/>
          </p:cNvSpPr>
          <p:nvPr>
            <p:ph type="body"/>
          </p:nvPr>
        </p:nvSpPr>
        <p:spPr>
          <a:xfrm>
            <a:off x="457200" y="2761920"/>
            <a:ext cx="8229240" cy="142272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1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570"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571" name="PlaceHolder 2"/>
          <p:cNvSpPr>
            <a:spLocks noGrp="1"/>
          </p:cNvSpPr>
          <p:nvPr>
            <p:ph type="body"/>
          </p:nvPr>
        </p:nvSpPr>
        <p:spPr>
          <a:xfrm>
            <a:off x="457200" y="1203480"/>
            <a:ext cx="822924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572" name="PlaceHolder 3"/>
          <p:cNvSpPr>
            <a:spLocks noGrp="1"/>
          </p:cNvSpPr>
          <p:nvPr>
            <p:ph type="body"/>
          </p:nvPr>
        </p:nvSpPr>
        <p:spPr>
          <a:xfrm>
            <a:off x="457200" y="2761920"/>
            <a:ext cx="8229240" cy="142272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1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573"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574" name="PlaceHolder 2"/>
          <p:cNvSpPr>
            <a:spLocks noGrp="1"/>
          </p:cNvSpPr>
          <p:nvPr>
            <p:ph type="body"/>
          </p:nvPr>
        </p:nvSpPr>
        <p:spPr>
          <a:xfrm>
            <a:off x="457200" y="120348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575" name="PlaceHolder 3"/>
          <p:cNvSpPr>
            <a:spLocks noGrp="1"/>
          </p:cNvSpPr>
          <p:nvPr>
            <p:ph type="body"/>
          </p:nvPr>
        </p:nvSpPr>
        <p:spPr>
          <a:xfrm>
            <a:off x="4674240" y="120348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576" name="PlaceHolder 4"/>
          <p:cNvSpPr>
            <a:spLocks noGrp="1"/>
          </p:cNvSpPr>
          <p:nvPr>
            <p:ph type="body"/>
          </p:nvPr>
        </p:nvSpPr>
        <p:spPr>
          <a:xfrm>
            <a:off x="457200" y="276192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577" name="PlaceHolder 5"/>
          <p:cNvSpPr>
            <a:spLocks noGrp="1"/>
          </p:cNvSpPr>
          <p:nvPr>
            <p:ph type="body"/>
          </p:nvPr>
        </p:nvSpPr>
        <p:spPr>
          <a:xfrm>
            <a:off x="4674240" y="276192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1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578"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579" name="PlaceHolder 2"/>
          <p:cNvSpPr>
            <a:spLocks noGrp="1"/>
          </p:cNvSpPr>
          <p:nvPr>
            <p:ph type="body"/>
          </p:nvPr>
        </p:nvSpPr>
        <p:spPr>
          <a:xfrm>
            <a:off x="457200" y="1203480"/>
            <a:ext cx="26496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580" name="PlaceHolder 3"/>
          <p:cNvSpPr>
            <a:spLocks noGrp="1"/>
          </p:cNvSpPr>
          <p:nvPr>
            <p:ph type="body"/>
          </p:nvPr>
        </p:nvSpPr>
        <p:spPr>
          <a:xfrm>
            <a:off x="3239640" y="1203480"/>
            <a:ext cx="26496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581" name="PlaceHolder 4"/>
          <p:cNvSpPr>
            <a:spLocks noGrp="1"/>
          </p:cNvSpPr>
          <p:nvPr>
            <p:ph type="body"/>
          </p:nvPr>
        </p:nvSpPr>
        <p:spPr>
          <a:xfrm>
            <a:off x="6022080" y="1203480"/>
            <a:ext cx="26496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582" name="PlaceHolder 5"/>
          <p:cNvSpPr>
            <a:spLocks noGrp="1"/>
          </p:cNvSpPr>
          <p:nvPr>
            <p:ph type="body"/>
          </p:nvPr>
        </p:nvSpPr>
        <p:spPr>
          <a:xfrm>
            <a:off x="457200" y="2761920"/>
            <a:ext cx="26496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583" name="PlaceHolder 6"/>
          <p:cNvSpPr>
            <a:spLocks noGrp="1"/>
          </p:cNvSpPr>
          <p:nvPr>
            <p:ph type="body"/>
          </p:nvPr>
        </p:nvSpPr>
        <p:spPr>
          <a:xfrm>
            <a:off x="3239640" y="2761920"/>
            <a:ext cx="26496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584" name="PlaceHolder 7"/>
          <p:cNvSpPr>
            <a:spLocks noGrp="1"/>
          </p:cNvSpPr>
          <p:nvPr>
            <p:ph type="body"/>
          </p:nvPr>
        </p:nvSpPr>
        <p:spPr>
          <a:xfrm>
            <a:off x="6022080" y="2761920"/>
            <a:ext cx="2649600" cy="142272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1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6"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Tree>
  </p:cSld>
</p:sldLayout>
</file>

<file path=ppt/slideLayouts/slideLayout1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92"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593" name="PlaceHolder 2"/>
          <p:cNvSpPr>
            <a:spLocks noGrp="1"/>
          </p:cNvSpPr>
          <p:nvPr>
            <p:ph type="subTitle"/>
          </p:nvPr>
        </p:nvSpPr>
        <p:spPr>
          <a:xfrm>
            <a:off x="457200" y="1203480"/>
            <a:ext cx="8229240" cy="2982960"/>
          </a:xfrm>
          <a:prstGeom prst="rect">
            <a:avLst/>
          </a:prstGeom>
        </p:spPr>
        <p:txBody>
          <a:bodyPr lIns="0" rIns="0" tIns="0" bIns="0" anchor="ctr">
            <a:noAutofit/>
          </a:bodyPr>
          <a:p>
            <a:pPr algn="ctr"/>
            <a:endParaRPr b="0" lang="pl-PL" sz="3200" spc="-1" strike="noStrike">
              <a:latin typeface="Arial"/>
            </a:endParaRPr>
          </a:p>
        </p:txBody>
      </p:sp>
    </p:spTree>
  </p:cSld>
</p:sldLayout>
</file>

<file path=ppt/slideLayouts/slideLayout1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94"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595" name="PlaceHolder 2"/>
          <p:cNvSpPr>
            <a:spLocks noGrp="1"/>
          </p:cNvSpPr>
          <p:nvPr>
            <p:ph type="body"/>
          </p:nvPr>
        </p:nvSpPr>
        <p:spPr>
          <a:xfrm>
            <a:off x="457200" y="1203480"/>
            <a:ext cx="8229240" cy="298296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1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96"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597" name="PlaceHolder 2"/>
          <p:cNvSpPr>
            <a:spLocks noGrp="1"/>
          </p:cNvSpPr>
          <p:nvPr>
            <p:ph type="body"/>
          </p:nvPr>
        </p:nvSpPr>
        <p:spPr>
          <a:xfrm>
            <a:off x="457200" y="1203480"/>
            <a:ext cx="4015800" cy="2982960"/>
          </a:xfrm>
          <a:prstGeom prst="rect">
            <a:avLst/>
          </a:prstGeom>
        </p:spPr>
        <p:txBody>
          <a:bodyPr lIns="0" rIns="0" tIns="0" bIns="0">
            <a:normAutofit/>
          </a:bodyPr>
          <a:p>
            <a:endParaRPr b="0" lang="pl-PL" sz="1400" spc="-1" strike="noStrike">
              <a:solidFill>
                <a:srgbClr val="000000"/>
              </a:solidFill>
              <a:latin typeface="Arial"/>
            </a:endParaRPr>
          </a:p>
        </p:txBody>
      </p:sp>
      <p:sp>
        <p:nvSpPr>
          <p:cNvPr id="598" name="PlaceHolder 3"/>
          <p:cNvSpPr>
            <a:spLocks noGrp="1"/>
          </p:cNvSpPr>
          <p:nvPr>
            <p:ph type="body"/>
          </p:nvPr>
        </p:nvSpPr>
        <p:spPr>
          <a:xfrm>
            <a:off x="4674240" y="1203480"/>
            <a:ext cx="4015800" cy="298296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1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99"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Tree>
  </p:cSld>
</p:sldLayout>
</file>

<file path=ppt/slideLayouts/slideLayout1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600" name="PlaceHolder 1"/>
          <p:cNvSpPr>
            <a:spLocks noGrp="1"/>
          </p:cNvSpPr>
          <p:nvPr>
            <p:ph type="subTitle"/>
          </p:nvPr>
        </p:nvSpPr>
        <p:spPr>
          <a:xfrm>
            <a:off x="729360" y="1322280"/>
            <a:ext cx="7688160" cy="7038360"/>
          </a:xfrm>
          <a:prstGeom prst="rect">
            <a:avLst/>
          </a:prstGeom>
        </p:spPr>
        <p:txBody>
          <a:bodyPr lIns="0" rIns="0" tIns="0" bIns="0" anchor="ctr">
            <a:noAutofit/>
          </a:bodyPr>
          <a:p>
            <a:pPr algn="ctr"/>
            <a:endParaRPr b="0" lang="pl-PL" sz="3200" spc="-1" strike="noStrike">
              <a:latin typeface="Arial"/>
            </a:endParaRPr>
          </a:p>
        </p:txBody>
      </p:sp>
    </p:spTree>
  </p:cSld>
</p:sldLayout>
</file>

<file path=ppt/slideLayouts/slideLayout1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601"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602" name="PlaceHolder 2"/>
          <p:cNvSpPr>
            <a:spLocks noGrp="1"/>
          </p:cNvSpPr>
          <p:nvPr>
            <p:ph type="body"/>
          </p:nvPr>
        </p:nvSpPr>
        <p:spPr>
          <a:xfrm>
            <a:off x="457200" y="120348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603" name="PlaceHolder 3"/>
          <p:cNvSpPr>
            <a:spLocks noGrp="1"/>
          </p:cNvSpPr>
          <p:nvPr>
            <p:ph type="body"/>
          </p:nvPr>
        </p:nvSpPr>
        <p:spPr>
          <a:xfrm>
            <a:off x="4674240" y="1203480"/>
            <a:ext cx="4015800" cy="2982960"/>
          </a:xfrm>
          <a:prstGeom prst="rect">
            <a:avLst/>
          </a:prstGeom>
        </p:spPr>
        <p:txBody>
          <a:bodyPr lIns="0" rIns="0" tIns="0" bIns="0">
            <a:normAutofit/>
          </a:bodyPr>
          <a:p>
            <a:endParaRPr b="0" lang="pl-PL" sz="1400" spc="-1" strike="noStrike">
              <a:solidFill>
                <a:srgbClr val="000000"/>
              </a:solidFill>
              <a:latin typeface="Arial"/>
            </a:endParaRPr>
          </a:p>
        </p:txBody>
      </p:sp>
      <p:sp>
        <p:nvSpPr>
          <p:cNvPr id="604" name="PlaceHolder 4"/>
          <p:cNvSpPr>
            <a:spLocks noGrp="1"/>
          </p:cNvSpPr>
          <p:nvPr>
            <p:ph type="body"/>
          </p:nvPr>
        </p:nvSpPr>
        <p:spPr>
          <a:xfrm>
            <a:off x="457200" y="276192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1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05"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606" name="PlaceHolder 2"/>
          <p:cNvSpPr>
            <a:spLocks noGrp="1"/>
          </p:cNvSpPr>
          <p:nvPr>
            <p:ph type="body"/>
          </p:nvPr>
        </p:nvSpPr>
        <p:spPr>
          <a:xfrm>
            <a:off x="457200" y="1203480"/>
            <a:ext cx="4015800" cy="2982960"/>
          </a:xfrm>
          <a:prstGeom prst="rect">
            <a:avLst/>
          </a:prstGeom>
        </p:spPr>
        <p:txBody>
          <a:bodyPr lIns="0" rIns="0" tIns="0" bIns="0">
            <a:normAutofit/>
          </a:bodyPr>
          <a:p>
            <a:endParaRPr b="0" lang="pl-PL" sz="1400" spc="-1" strike="noStrike">
              <a:solidFill>
                <a:srgbClr val="000000"/>
              </a:solidFill>
              <a:latin typeface="Arial"/>
            </a:endParaRPr>
          </a:p>
        </p:txBody>
      </p:sp>
      <p:sp>
        <p:nvSpPr>
          <p:cNvPr id="607" name="PlaceHolder 3"/>
          <p:cNvSpPr>
            <a:spLocks noGrp="1"/>
          </p:cNvSpPr>
          <p:nvPr>
            <p:ph type="body"/>
          </p:nvPr>
        </p:nvSpPr>
        <p:spPr>
          <a:xfrm>
            <a:off x="4674240" y="120348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608" name="PlaceHolder 4"/>
          <p:cNvSpPr>
            <a:spLocks noGrp="1"/>
          </p:cNvSpPr>
          <p:nvPr>
            <p:ph type="body"/>
          </p:nvPr>
        </p:nvSpPr>
        <p:spPr>
          <a:xfrm>
            <a:off x="4674240" y="276192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1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09"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610" name="PlaceHolder 2"/>
          <p:cNvSpPr>
            <a:spLocks noGrp="1"/>
          </p:cNvSpPr>
          <p:nvPr>
            <p:ph type="body"/>
          </p:nvPr>
        </p:nvSpPr>
        <p:spPr>
          <a:xfrm>
            <a:off x="457200" y="120348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611" name="PlaceHolder 3"/>
          <p:cNvSpPr>
            <a:spLocks noGrp="1"/>
          </p:cNvSpPr>
          <p:nvPr>
            <p:ph type="body"/>
          </p:nvPr>
        </p:nvSpPr>
        <p:spPr>
          <a:xfrm>
            <a:off x="4674240" y="120348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612" name="PlaceHolder 4"/>
          <p:cNvSpPr>
            <a:spLocks noGrp="1"/>
          </p:cNvSpPr>
          <p:nvPr>
            <p:ph type="body"/>
          </p:nvPr>
        </p:nvSpPr>
        <p:spPr>
          <a:xfrm>
            <a:off x="457200" y="2761920"/>
            <a:ext cx="8229240" cy="142272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1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13"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614" name="PlaceHolder 2"/>
          <p:cNvSpPr>
            <a:spLocks noGrp="1"/>
          </p:cNvSpPr>
          <p:nvPr>
            <p:ph type="body"/>
          </p:nvPr>
        </p:nvSpPr>
        <p:spPr>
          <a:xfrm>
            <a:off x="457200" y="1203480"/>
            <a:ext cx="822924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615" name="PlaceHolder 3"/>
          <p:cNvSpPr>
            <a:spLocks noGrp="1"/>
          </p:cNvSpPr>
          <p:nvPr>
            <p:ph type="body"/>
          </p:nvPr>
        </p:nvSpPr>
        <p:spPr>
          <a:xfrm>
            <a:off x="457200" y="2761920"/>
            <a:ext cx="8229240" cy="142272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1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16"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617" name="PlaceHolder 2"/>
          <p:cNvSpPr>
            <a:spLocks noGrp="1"/>
          </p:cNvSpPr>
          <p:nvPr>
            <p:ph type="body"/>
          </p:nvPr>
        </p:nvSpPr>
        <p:spPr>
          <a:xfrm>
            <a:off x="457200" y="120348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618" name="PlaceHolder 3"/>
          <p:cNvSpPr>
            <a:spLocks noGrp="1"/>
          </p:cNvSpPr>
          <p:nvPr>
            <p:ph type="body"/>
          </p:nvPr>
        </p:nvSpPr>
        <p:spPr>
          <a:xfrm>
            <a:off x="4674240" y="120348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619" name="PlaceHolder 4"/>
          <p:cNvSpPr>
            <a:spLocks noGrp="1"/>
          </p:cNvSpPr>
          <p:nvPr>
            <p:ph type="body"/>
          </p:nvPr>
        </p:nvSpPr>
        <p:spPr>
          <a:xfrm>
            <a:off x="457200" y="276192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620" name="PlaceHolder 5"/>
          <p:cNvSpPr>
            <a:spLocks noGrp="1"/>
          </p:cNvSpPr>
          <p:nvPr>
            <p:ph type="body"/>
          </p:nvPr>
        </p:nvSpPr>
        <p:spPr>
          <a:xfrm>
            <a:off x="4674240" y="276192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7" name="PlaceHolder 1"/>
          <p:cNvSpPr>
            <a:spLocks noGrp="1"/>
          </p:cNvSpPr>
          <p:nvPr>
            <p:ph type="subTitle"/>
          </p:nvPr>
        </p:nvSpPr>
        <p:spPr>
          <a:xfrm>
            <a:off x="729360" y="1322280"/>
            <a:ext cx="7688160" cy="7038360"/>
          </a:xfrm>
          <a:prstGeom prst="rect">
            <a:avLst/>
          </a:prstGeom>
        </p:spPr>
        <p:txBody>
          <a:bodyPr lIns="0" rIns="0" tIns="0" bIns="0" anchor="ctr">
            <a:noAutofit/>
          </a:bodyPr>
          <a:p>
            <a:pPr algn="ctr"/>
            <a:endParaRPr b="0" lang="pl-PL" sz="3200" spc="-1" strike="noStrike">
              <a:latin typeface="Arial"/>
            </a:endParaRPr>
          </a:p>
        </p:txBody>
      </p:sp>
    </p:spTree>
  </p:cSld>
</p:sldLayout>
</file>

<file path=ppt/slideLayouts/slideLayout1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621"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622" name="PlaceHolder 2"/>
          <p:cNvSpPr>
            <a:spLocks noGrp="1"/>
          </p:cNvSpPr>
          <p:nvPr>
            <p:ph type="body"/>
          </p:nvPr>
        </p:nvSpPr>
        <p:spPr>
          <a:xfrm>
            <a:off x="457200" y="1203480"/>
            <a:ext cx="26496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623" name="PlaceHolder 3"/>
          <p:cNvSpPr>
            <a:spLocks noGrp="1"/>
          </p:cNvSpPr>
          <p:nvPr>
            <p:ph type="body"/>
          </p:nvPr>
        </p:nvSpPr>
        <p:spPr>
          <a:xfrm>
            <a:off x="3239640" y="1203480"/>
            <a:ext cx="26496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624" name="PlaceHolder 4"/>
          <p:cNvSpPr>
            <a:spLocks noGrp="1"/>
          </p:cNvSpPr>
          <p:nvPr>
            <p:ph type="body"/>
          </p:nvPr>
        </p:nvSpPr>
        <p:spPr>
          <a:xfrm>
            <a:off x="6022080" y="1203480"/>
            <a:ext cx="26496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625" name="PlaceHolder 5"/>
          <p:cNvSpPr>
            <a:spLocks noGrp="1"/>
          </p:cNvSpPr>
          <p:nvPr>
            <p:ph type="body"/>
          </p:nvPr>
        </p:nvSpPr>
        <p:spPr>
          <a:xfrm>
            <a:off x="457200" y="2761920"/>
            <a:ext cx="26496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626" name="PlaceHolder 6"/>
          <p:cNvSpPr>
            <a:spLocks noGrp="1"/>
          </p:cNvSpPr>
          <p:nvPr>
            <p:ph type="body"/>
          </p:nvPr>
        </p:nvSpPr>
        <p:spPr>
          <a:xfrm>
            <a:off x="3239640" y="2761920"/>
            <a:ext cx="26496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627" name="PlaceHolder 7"/>
          <p:cNvSpPr>
            <a:spLocks noGrp="1"/>
          </p:cNvSpPr>
          <p:nvPr>
            <p:ph type="body"/>
          </p:nvPr>
        </p:nvSpPr>
        <p:spPr>
          <a:xfrm>
            <a:off x="6022080" y="2761920"/>
            <a:ext cx="2649600" cy="142272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1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35"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636" name="PlaceHolder 2"/>
          <p:cNvSpPr>
            <a:spLocks noGrp="1"/>
          </p:cNvSpPr>
          <p:nvPr>
            <p:ph type="subTitle"/>
          </p:nvPr>
        </p:nvSpPr>
        <p:spPr>
          <a:xfrm>
            <a:off x="457200" y="1203480"/>
            <a:ext cx="8229240" cy="2982960"/>
          </a:xfrm>
          <a:prstGeom prst="rect">
            <a:avLst/>
          </a:prstGeom>
        </p:spPr>
        <p:txBody>
          <a:bodyPr lIns="0" rIns="0" tIns="0" bIns="0" anchor="ctr">
            <a:noAutofit/>
          </a:bodyPr>
          <a:p>
            <a:pPr algn="ctr"/>
            <a:endParaRPr b="0" lang="pl-PL" sz="3200" spc="-1" strike="noStrike">
              <a:latin typeface="Arial"/>
            </a:endParaRPr>
          </a:p>
        </p:txBody>
      </p:sp>
    </p:spTree>
  </p:cSld>
</p:sldLayout>
</file>

<file path=ppt/slideLayouts/slideLayout1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637"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638" name="PlaceHolder 2"/>
          <p:cNvSpPr>
            <a:spLocks noGrp="1"/>
          </p:cNvSpPr>
          <p:nvPr>
            <p:ph type="body"/>
          </p:nvPr>
        </p:nvSpPr>
        <p:spPr>
          <a:xfrm>
            <a:off x="457200" y="1203480"/>
            <a:ext cx="8229240" cy="298296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1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39"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640" name="PlaceHolder 2"/>
          <p:cNvSpPr>
            <a:spLocks noGrp="1"/>
          </p:cNvSpPr>
          <p:nvPr>
            <p:ph type="body"/>
          </p:nvPr>
        </p:nvSpPr>
        <p:spPr>
          <a:xfrm>
            <a:off x="457200" y="1203480"/>
            <a:ext cx="4015800" cy="2982960"/>
          </a:xfrm>
          <a:prstGeom prst="rect">
            <a:avLst/>
          </a:prstGeom>
        </p:spPr>
        <p:txBody>
          <a:bodyPr lIns="0" rIns="0" tIns="0" bIns="0">
            <a:normAutofit/>
          </a:bodyPr>
          <a:p>
            <a:endParaRPr b="0" lang="pl-PL" sz="1400" spc="-1" strike="noStrike">
              <a:solidFill>
                <a:srgbClr val="000000"/>
              </a:solidFill>
              <a:latin typeface="Arial"/>
            </a:endParaRPr>
          </a:p>
        </p:txBody>
      </p:sp>
      <p:sp>
        <p:nvSpPr>
          <p:cNvPr id="641" name="PlaceHolder 3"/>
          <p:cNvSpPr>
            <a:spLocks noGrp="1"/>
          </p:cNvSpPr>
          <p:nvPr>
            <p:ph type="body"/>
          </p:nvPr>
        </p:nvSpPr>
        <p:spPr>
          <a:xfrm>
            <a:off x="4674240" y="1203480"/>
            <a:ext cx="4015800" cy="298296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18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642"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Tree>
  </p:cSld>
</p:sldLayout>
</file>

<file path=ppt/slideLayouts/slideLayout18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643" name="PlaceHolder 1"/>
          <p:cNvSpPr>
            <a:spLocks noGrp="1"/>
          </p:cNvSpPr>
          <p:nvPr>
            <p:ph type="subTitle"/>
          </p:nvPr>
        </p:nvSpPr>
        <p:spPr>
          <a:xfrm>
            <a:off x="729360" y="1322280"/>
            <a:ext cx="7688160" cy="7038360"/>
          </a:xfrm>
          <a:prstGeom prst="rect">
            <a:avLst/>
          </a:prstGeom>
        </p:spPr>
        <p:txBody>
          <a:bodyPr lIns="0" rIns="0" tIns="0" bIns="0" anchor="ctr">
            <a:noAutofit/>
          </a:bodyPr>
          <a:p>
            <a:pPr algn="ctr"/>
            <a:endParaRPr b="0" lang="pl-PL" sz="3200" spc="-1" strike="noStrike">
              <a:latin typeface="Arial"/>
            </a:endParaRPr>
          </a:p>
        </p:txBody>
      </p:sp>
    </p:spTree>
  </p:cSld>
</p:sldLayout>
</file>

<file path=ppt/slideLayouts/slideLayout18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644"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645" name="PlaceHolder 2"/>
          <p:cNvSpPr>
            <a:spLocks noGrp="1"/>
          </p:cNvSpPr>
          <p:nvPr>
            <p:ph type="body"/>
          </p:nvPr>
        </p:nvSpPr>
        <p:spPr>
          <a:xfrm>
            <a:off x="457200" y="120348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646" name="PlaceHolder 3"/>
          <p:cNvSpPr>
            <a:spLocks noGrp="1"/>
          </p:cNvSpPr>
          <p:nvPr>
            <p:ph type="body"/>
          </p:nvPr>
        </p:nvSpPr>
        <p:spPr>
          <a:xfrm>
            <a:off x="4674240" y="1203480"/>
            <a:ext cx="4015800" cy="2982960"/>
          </a:xfrm>
          <a:prstGeom prst="rect">
            <a:avLst/>
          </a:prstGeom>
        </p:spPr>
        <p:txBody>
          <a:bodyPr lIns="0" rIns="0" tIns="0" bIns="0">
            <a:normAutofit/>
          </a:bodyPr>
          <a:p>
            <a:endParaRPr b="0" lang="pl-PL" sz="1400" spc="-1" strike="noStrike">
              <a:solidFill>
                <a:srgbClr val="000000"/>
              </a:solidFill>
              <a:latin typeface="Arial"/>
            </a:endParaRPr>
          </a:p>
        </p:txBody>
      </p:sp>
      <p:sp>
        <p:nvSpPr>
          <p:cNvPr id="647" name="PlaceHolder 4"/>
          <p:cNvSpPr>
            <a:spLocks noGrp="1"/>
          </p:cNvSpPr>
          <p:nvPr>
            <p:ph type="body"/>
          </p:nvPr>
        </p:nvSpPr>
        <p:spPr>
          <a:xfrm>
            <a:off x="457200" y="276192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18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48"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649" name="PlaceHolder 2"/>
          <p:cNvSpPr>
            <a:spLocks noGrp="1"/>
          </p:cNvSpPr>
          <p:nvPr>
            <p:ph type="body"/>
          </p:nvPr>
        </p:nvSpPr>
        <p:spPr>
          <a:xfrm>
            <a:off x="457200" y="1203480"/>
            <a:ext cx="4015800" cy="2982960"/>
          </a:xfrm>
          <a:prstGeom prst="rect">
            <a:avLst/>
          </a:prstGeom>
        </p:spPr>
        <p:txBody>
          <a:bodyPr lIns="0" rIns="0" tIns="0" bIns="0">
            <a:normAutofit/>
          </a:bodyPr>
          <a:p>
            <a:endParaRPr b="0" lang="pl-PL" sz="1400" spc="-1" strike="noStrike">
              <a:solidFill>
                <a:srgbClr val="000000"/>
              </a:solidFill>
              <a:latin typeface="Arial"/>
            </a:endParaRPr>
          </a:p>
        </p:txBody>
      </p:sp>
      <p:sp>
        <p:nvSpPr>
          <p:cNvPr id="650" name="PlaceHolder 3"/>
          <p:cNvSpPr>
            <a:spLocks noGrp="1"/>
          </p:cNvSpPr>
          <p:nvPr>
            <p:ph type="body"/>
          </p:nvPr>
        </p:nvSpPr>
        <p:spPr>
          <a:xfrm>
            <a:off x="4674240" y="120348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651" name="PlaceHolder 4"/>
          <p:cNvSpPr>
            <a:spLocks noGrp="1"/>
          </p:cNvSpPr>
          <p:nvPr>
            <p:ph type="body"/>
          </p:nvPr>
        </p:nvSpPr>
        <p:spPr>
          <a:xfrm>
            <a:off x="4674240" y="276192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18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52"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653" name="PlaceHolder 2"/>
          <p:cNvSpPr>
            <a:spLocks noGrp="1"/>
          </p:cNvSpPr>
          <p:nvPr>
            <p:ph type="body"/>
          </p:nvPr>
        </p:nvSpPr>
        <p:spPr>
          <a:xfrm>
            <a:off x="457200" y="120348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654" name="PlaceHolder 3"/>
          <p:cNvSpPr>
            <a:spLocks noGrp="1"/>
          </p:cNvSpPr>
          <p:nvPr>
            <p:ph type="body"/>
          </p:nvPr>
        </p:nvSpPr>
        <p:spPr>
          <a:xfrm>
            <a:off x="4674240" y="120348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655" name="PlaceHolder 4"/>
          <p:cNvSpPr>
            <a:spLocks noGrp="1"/>
          </p:cNvSpPr>
          <p:nvPr>
            <p:ph type="body"/>
          </p:nvPr>
        </p:nvSpPr>
        <p:spPr>
          <a:xfrm>
            <a:off x="457200" y="2761920"/>
            <a:ext cx="8229240" cy="142272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59" name="PlaceHolder 2"/>
          <p:cNvSpPr>
            <a:spLocks noGrp="1"/>
          </p:cNvSpPr>
          <p:nvPr>
            <p:ph type="body"/>
          </p:nvPr>
        </p:nvSpPr>
        <p:spPr>
          <a:xfrm>
            <a:off x="457200" y="120348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60" name="PlaceHolder 3"/>
          <p:cNvSpPr>
            <a:spLocks noGrp="1"/>
          </p:cNvSpPr>
          <p:nvPr>
            <p:ph type="body"/>
          </p:nvPr>
        </p:nvSpPr>
        <p:spPr>
          <a:xfrm>
            <a:off x="4674240" y="1203480"/>
            <a:ext cx="4015800" cy="2982960"/>
          </a:xfrm>
          <a:prstGeom prst="rect">
            <a:avLst/>
          </a:prstGeom>
        </p:spPr>
        <p:txBody>
          <a:bodyPr lIns="0" rIns="0" tIns="0" bIns="0">
            <a:normAutofit/>
          </a:bodyPr>
          <a:p>
            <a:endParaRPr b="0" lang="pl-PL" sz="1400" spc="-1" strike="noStrike">
              <a:solidFill>
                <a:srgbClr val="000000"/>
              </a:solidFill>
              <a:latin typeface="Arial"/>
            </a:endParaRPr>
          </a:p>
        </p:txBody>
      </p:sp>
      <p:sp>
        <p:nvSpPr>
          <p:cNvPr id="61" name="PlaceHolder 4"/>
          <p:cNvSpPr>
            <a:spLocks noGrp="1"/>
          </p:cNvSpPr>
          <p:nvPr>
            <p:ph type="body"/>
          </p:nvPr>
        </p:nvSpPr>
        <p:spPr>
          <a:xfrm>
            <a:off x="457200" y="276192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19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56"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657" name="PlaceHolder 2"/>
          <p:cNvSpPr>
            <a:spLocks noGrp="1"/>
          </p:cNvSpPr>
          <p:nvPr>
            <p:ph type="body"/>
          </p:nvPr>
        </p:nvSpPr>
        <p:spPr>
          <a:xfrm>
            <a:off x="457200" y="1203480"/>
            <a:ext cx="822924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658" name="PlaceHolder 3"/>
          <p:cNvSpPr>
            <a:spLocks noGrp="1"/>
          </p:cNvSpPr>
          <p:nvPr>
            <p:ph type="body"/>
          </p:nvPr>
        </p:nvSpPr>
        <p:spPr>
          <a:xfrm>
            <a:off x="457200" y="2761920"/>
            <a:ext cx="8229240" cy="142272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19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59"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660" name="PlaceHolder 2"/>
          <p:cNvSpPr>
            <a:spLocks noGrp="1"/>
          </p:cNvSpPr>
          <p:nvPr>
            <p:ph type="body"/>
          </p:nvPr>
        </p:nvSpPr>
        <p:spPr>
          <a:xfrm>
            <a:off x="457200" y="120348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661" name="PlaceHolder 3"/>
          <p:cNvSpPr>
            <a:spLocks noGrp="1"/>
          </p:cNvSpPr>
          <p:nvPr>
            <p:ph type="body"/>
          </p:nvPr>
        </p:nvSpPr>
        <p:spPr>
          <a:xfrm>
            <a:off x="4674240" y="120348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662" name="PlaceHolder 4"/>
          <p:cNvSpPr>
            <a:spLocks noGrp="1"/>
          </p:cNvSpPr>
          <p:nvPr>
            <p:ph type="body"/>
          </p:nvPr>
        </p:nvSpPr>
        <p:spPr>
          <a:xfrm>
            <a:off x="457200" y="276192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663" name="PlaceHolder 5"/>
          <p:cNvSpPr>
            <a:spLocks noGrp="1"/>
          </p:cNvSpPr>
          <p:nvPr>
            <p:ph type="body"/>
          </p:nvPr>
        </p:nvSpPr>
        <p:spPr>
          <a:xfrm>
            <a:off x="4674240" y="276192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19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664"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665" name="PlaceHolder 2"/>
          <p:cNvSpPr>
            <a:spLocks noGrp="1"/>
          </p:cNvSpPr>
          <p:nvPr>
            <p:ph type="body"/>
          </p:nvPr>
        </p:nvSpPr>
        <p:spPr>
          <a:xfrm>
            <a:off x="457200" y="1203480"/>
            <a:ext cx="26496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666" name="PlaceHolder 3"/>
          <p:cNvSpPr>
            <a:spLocks noGrp="1"/>
          </p:cNvSpPr>
          <p:nvPr>
            <p:ph type="body"/>
          </p:nvPr>
        </p:nvSpPr>
        <p:spPr>
          <a:xfrm>
            <a:off x="3239640" y="1203480"/>
            <a:ext cx="26496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667" name="PlaceHolder 4"/>
          <p:cNvSpPr>
            <a:spLocks noGrp="1"/>
          </p:cNvSpPr>
          <p:nvPr>
            <p:ph type="body"/>
          </p:nvPr>
        </p:nvSpPr>
        <p:spPr>
          <a:xfrm>
            <a:off x="6022080" y="1203480"/>
            <a:ext cx="26496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668" name="PlaceHolder 5"/>
          <p:cNvSpPr>
            <a:spLocks noGrp="1"/>
          </p:cNvSpPr>
          <p:nvPr>
            <p:ph type="body"/>
          </p:nvPr>
        </p:nvSpPr>
        <p:spPr>
          <a:xfrm>
            <a:off x="457200" y="2761920"/>
            <a:ext cx="26496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669" name="PlaceHolder 6"/>
          <p:cNvSpPr>
            <a:spLocks noGrp="1"/>
          </p:cNvSpPr>
          <p:nvPr>
            <p:ph type="body"/>
          </p:nvPr>
        </p:nvSpPr>
        <p:spPr>
          <a:xfrm>
            <a:off x="3239640" y="2761920"/>
            <a:ext cx="26496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670" name="PlaceHolder 7"/>
          <p:cNvSpPr>
            <a:spLocks noGrp="1"/>
          </p:cNvSpPr>
          <p:nvPr>
            <p:ph type="body"/>
          </p:nvPr>
        </p:nvSpPr>
        <p:spPr>
          <a:xfrm>
            <a:off x="6022080" y="2761920"/>
            <a:ext cx="2649600" cy="142272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19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9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78"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679" name="PlaceHolder 2"/>
          <p:cNvSpPr>
            <a:spLocks noGrp="1"/>
          </p:cNvSpPr>
          <p:nvPr>
            <p:ph type="subTitle"/>
          </p:nvPr>
        </p:nvSpPr>
        <p:spPr>
          <a:xfrm>
            <a:off x="457200" y="1203480"/>
            <a:ext cx="8229240" cy="2982960"/>
          </a:xfrm>
          <a:prstGeom prst="rect">
            <a:avLst/>
          </a:prstGeom>
        </p:spPr>
        <p:txBody>
          <a:bodyPr lIns="0" rIns="0" tIns="0" bIns="0" anchor="ctr">
            <a:noAutofit/>
          </a:bodyPr>
          <a:p>
            <a:pPr algn="ctr"/>
            <a:endParaRPr b="0" lang="pl-PL" sz="3200" spc="-1" strike="noStrike">
              <a:latin typeface="Arial"/>
            </a:endParaRPr>
          </a:p>
        </p:txBody>
      </p:sp>
    </p:spTree>
  </p:cSld>
</p:sldLayout>
</file>

<file path=ppt/slideLayouts/slideLayout19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680"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681" name="PlaceHolder 2"/>
          <p:cNvSpPr>
            <a:spLocks noGrp="1"/>
          </p:cNvSpPr>
          <p:nvPr>
            <p:ph type="body"/>
          </p:nvPr>
        </p:nvSpPr>
        <p:spPr>
          <a:xfrm>
            <a:off x="457200" y="1203480"/>
            <a:ext cx="8229240" cy="298296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19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82"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683" name="PlaceHolder 2"/>
          <p:cNvSpPr>
            <a:spLocks noGrp="1"/>
          </p:cNvSpPr>
          <p:nvPr>
            <p:ph type="body"/>
          </p:nvPr>
        </p:nvSpPr>
        <p:spPr>
          <a:xfrm>
            <a:off x="457200" y="1203480"/>
            <a:ext cx="4015800" cy="2982960"/>
          </a:xfrm>
          <a:prstGeom prst="rect">
            <a:avLst/>
          </a:prstGeom>
        </p:spPr>
        <p:txBody>
          <a:bodyPr lIns="0" rIns="0" tIns="0" bIns="0">
            <a:normAutofit/>
          </a:bodyPr>
          <a:p>
            <a:endParaRPr b="0" lang="pl-PL" sz="1400" spc="-1" strike="noStrike">
              <a:solidFill>
                <a:srgbClr val="000000"/>
              </a:solidFill>
              <a:latin typeface="Arial"/>
            </a:endParaRPr>
          </a:p>
        </p:txBody>
      </p:sp>
      <p:sp>
        <p:nvSpPr>
          <p:cNvPr id="684" name="PlaceHolder 3"/>
          <p:cNvSpPr>
            <a:spLocks noGrp="1"/>
          </p:cNvSpPr>
          <p:nvPr>
            <p:ph type="body"/>
          </p:nvPr>
        </p:nvSpPr>
        <p:spPr>
          <a:xfrm>
            <a:off x="4674240" y="1203480"/>
            <a:ext cx="4015800" cy="298296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19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685"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Tree>
  </p:cSld>
</p:sldLayout>
</file>

<file path=ppt/slideLayouts/slideLayout19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686" name="PlaceHolder 1"/>
          <p:cNvSpPr>
            <a:spLocks noGrp="1"/>
          </p:cNvSpPr>
          <p:nvPr>
            <p:ph type="subTitle"/>
          </p:nvPr>
        </p:nvSpPr>
        <p:spPr>
          <a:xfrm>
            <a:off x="729360" y="1322280"/>
            <a:ext cx="7688160" cy="7038360"/>
          </a:xfrm>
          <a:prstGeom prst="rect">
            <a:avLst/>
          </a:prstGeom>
        </p:spPr>
        <p:txBody>
          <a:bodyPr lIns="0" rIns="0" tIns="0" bIns="0" anchor="ctr">
            <a:noAutofit/>
          </a:bodyPr>
          <a:p>
            <a:pPr algn="ctr"/>
            <a:endParaRPr b="0" lang="pl-PL" sz="3200" spc="-1" strike="noStrike">
              <a:latin typeface="Arial"/>
            </a:endParaRPr>
          </a:p>
        </p:txBody>
      </p:sp>
    </p:spTree>
  </p:cSld>
</p:sldLayout>
</file>

<file path=ppt/slideLayouts/slideLayout19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687"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688" name="PlaceHolder 2"/>
          <p:cNvSpPr>
            <a:spLocks noGrp="1"/>
          </p:cNvSpPr>
          <p:nvPr>
            <p:ph type="body"/>
          </p:nvPr>
        </p:nvSpPr>
        <p:spPr>
          <a:xfrm>
            <a:off x="457200" y="120348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689" name="PlaceHolder 3"/>
          <p:cNvSpPr>
            <a:spLocks noGrp="1"/>
          </p:cNvSpPr>
          <p:nvPr>
            <p:ph type="body"/>
          </p:nvPr>
        </p:nvSpPr>
        <p:spPr>
          <a:xfrm>
            <a:off x="4674240" y="1203480"/>
            <a:ext cx="4015800" cy="2982960"/>
          </a:xfrm>
          <a:prstGeom prst="rect">
            <a:avLst/>
          </a:prstGeom>
        </p:spPr>
        <p:txBody>
          <a:bodyPr lIns="0" rIns="0" tIns="0" bIns="0">
            <a:normAutofit/>
          </a:bodyPr>
          <a:p>
            <a:endParaRPr b="0" lang="pl-PL" sz="1400" spc="-1" strike="noStrike">
              <a:solidFill>
                <a:srgbClr val="000000"/>
              </a:solidFill>
              <a:latin typeface="Arial"/>
            </a:endParaRPr>
          </a:p>
        </p:txBody>
      </p:sp>
      <p:sp>
        <p:nvSpPr>
          <p:cNvPr id="690" name="PlaceHolder 4"/>
          <p:cNvSpPr>
            <a:spLocks noGrp="1"/>
          </p:cNvSpPr>
          <p:nvPr>
            <p:ph type="body"/>
          </p:nvPr>
        </p:nvSpPr>
        <p:spPr>
          <a:xfrm>
            <a:off x="457200" y="276192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7"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8" name="PlaceHolder 2"/>
          <p:cNvSpPr>
            <a:spLocks noGrp="1"/>
          </p:cNvSpPr>
          <p:nvPr>
            <p:ph type="subTitle"/>
          </p:nvPr>
        </p:nvSpPr>
        <p:spPr>
          <a:xfrm>
            <a:off x="457200" y="1203480"/>
            <a:ext cx="8229240" cy="2982960"/>
          </a:xfrm>
          <a:prstGeom prst="rect">
            <a:avLst/>
          </a:prstGeom>
        </p:spPr>
        <p:txBody>
          <a:bodyPr lIns="0" rIns="0" tIns="0" bIns="0" anchor="ctr">
            <a:noAutofit/>
          </a:bodyPr>
          <a:p>
            <a:pPr algn="ctr"/>
            <a:endParaRPr b="0" lang="pl-PL"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63" name="PlaceHolder 2"/>
          <p:cNvSpPr>
            <a:spLocks noGrp="1"/>
          </p:cNvSpPr>
          <p:nvPr>
            <p:ph type="body"/>
          </p:nvPr>
        </p:nvSpPr>
        <p:spPr>
          <a:xfrm>
            <a:off x="457200" y="1203480"/>
            <a:ext cx="4015800" cy="2982960"/>
          </a:xfrm>
          <a:prstGeom prst="rect">
            <a:avLst/>
          </a:prstGeom>
        </p:spPr>
        <p:txBody>
          <a:bodyPr lIns="0" rIns="0" tIns="0" bIns="0">
            <a:normAutofit/>
          </a:bodyPr>
          <a:p>
            <a:endParaRPr b="0" lang="pl-PL" sz="1400" spc="-1" strike="noStrike">
              <a:solidFill>
                <a:srgbClr val="000000"/>
              </a:solidFill>
              <a:latin typeface="Arial"/>
            </a:endParaRPr>
          </a:p>
        </p:txBody>
      </p:sp>
      <p:sp>
        <p:nvSpPr>
          <p:cNvPr id="64" name="PlaceHolder 3"/>
          <p:cNvSpPr>
            <a:spLocks noGrp="1"/>
          </p:cNvSpPr>
          <p:nvPr>
            <p:ph type="body"/>
          </p:nvPr>
        </p:nvSpPr>
        <p:spPr>
          <a:xfrm>
            <a:off x="4674240" y="120348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65" name="PlaceHolder 4"/>
          <p:cNvSpPr>
            <a:spLocks noGrp="1"/>
          </p:cNvSpPr>
          <p:nvPr>
            <p:ph type="body"/>
          </p:nvPr>
        </p:nvSpPr>
        <p:spPr>
          <a:xfrm>
            <a:off x="4674240" y="276192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20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91"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692" name="PlaceHolder 2"/>
          <p:cNvSpPr>
            <a:spLocks noGrp="1"/>
          </p:cNvSpPr>
          <p:nvPr>
            <p:ph type="body"/>
          </p:nvPr>
        </p:nvSpPr>
        <p:spPr>
          <a:xfrm>
            <a:off x="457200" y="1203480"/>
            <a:ext cx="4015800" cy="2982960"/>
          </a:xfrm>
          <a:prstGeom prst="rect">
            <a:avLst/>
          </a:prstGeom>
        </p:spPr>
        <p:txBody>
          <a:bodyPr lIns="0" rIns="0" tIns="0" bIns="0">
            <a:normAutofit/>
          </a:bodyPr>
          <a:p>
            <a:endParaRPr b="0" lang="pl-PL" sz="1400" spc="-1" strike="noStrike">
              <a:solidFill>
                <a:srgbClr val="000000"/>
              </a:solidFill>
              <a:latin typeface="Arial"/>
            </a:endParaRPr>
          </a:p>
        </p:txBody>
      </p:sp>
      <p:sp>
        <p:nvSpPr>
          <p:cNvPr id="693" name="PlaceHolder 3"/>
          <p:cNvSpPr>
            <a:spLocks noGrp="1"/>
          </p:cNvSpPr>
          <p:nvPr>
            <p:ph type="body"/>
          </p:nvPr>
        </p:nvSpPr>
        <p:spPr>
          <a:xfrm>
            <a:off x="4674240" y="120348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694" name="PlaceHolder 4"/>
          <p:cNvSpPr>
            <a:spLocks noGrp="1"/>
          </p:cNvSpPr>
          <p:nvPr>
            <p:ph type="body"/>
          </p:nvPr>
        </p:nvSpPr>
        <p:spPr>
          <a:xfrm>
            <a:off x="4674240" y="276192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20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95"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696" name="PlaceHolder 2"/>
          <p:cNvSpPr>
            <a:spLocks noGrp="1"/>
          </p:cNvSpPr>
          <p:nvPr>
            <p:ph type="body"/>
          </p:nvPr>
        </p:nvSpPr>
        <p:spPr>
          <a:xfrm>
            <a:off x="457200" y="120348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697" name="PlaceHolder 3"/>
          <p:cNvSpPr>
            <a:spLocks noGrp="1"/>
          </p:cNvSpPr>
          <p:nvPr>
            <p:ph type="body"/>
          </p:nvPr>
        </p:nvSpPr>
        <p:spPr>
          <a:xfrm>
            <a:off x="4674240" y="120348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698" name="PlaceHolder 4"/>
          <p:cNvSpPr>
            <a:spLocks noGrp="1"/>
          </p:cNvSpPr>
          <p:nvPr>
            <p:ph type="body"/>
          </p:nvPr>
        </p:nvSpPr>
        <p:spPr>
          <a:xfrm>
            <a:off x="457200" y="2761920"/>
            <a:ext cx="8229240" cy="142272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20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99"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700" name="PlaceHolder 2"/>
          <p:cNvSpPr>
            <a:spLocks noGrp="1"/>
          </p:cNvSpPr>
          <p:nvPr>
            <p:ph type="body"/>
          </p:nvPr>
        </p:nvSpPr>
        <p:spPr>
          <a:xfrm>
            <a:off x="457200" y="1203480"/>
            <a:ext cx="822924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701" name="PlaceHolder 3"/>
          <p:cNvSpPr>
            <a:spLocks noGrp="1"/>
          </p:cNvSpPr>
          <p:nvPr>
            <p:ph type="body"/>
          </p:nvPr>
        </p:nvSpPr>
        <p:spPr>
          <a:xfrm>
            <a:off x="457200" y="2761920"/>
            <a:ext cx="8229240" cy="142272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20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02"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703" name="PlaceHolder 2"/>
          <p:cNvSpPr>
            <a:spLocks noGrp="1"/>
          </p:cNvSpPr>
          <p:nvPr>
            <p:ph type="body"/>
          </p:nvPr>
        </p:nvSpPr>
        <p:spPr>
          <a:xfrm>
            <a:off x="457200" y="120348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704" name="PlaceHolder 3"/>
          <p:cNvSpPr>
            <a:spLocks noGrp="1"/>
          </p:cNvSpPr>
          <p:nvPr>
            <p:ph type="body"/>
          </p:nvPr>
        </p:nvSpPr>
        <p:spPr>
          <a:xfrm>
            <a:off x="4674240" y="120348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705" name="PlaceHolder 4"/>
          <p:cNvSpPr>
            <a:spLocks noGrp="1"/>
          </p:cNvSpPr>
          <p:nvPr>
            <p:ph type="body"/>
          </p:nvPr>
        </p:nvSpPr>
        <p:spPr>
          <a:xfrm>
            <a:off x="457200" y="276192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706" name="PlaceHolder 5"/>
          <p:cNvSpPr>
            <a:spLocks noGrp="1"/>
          </p:cNvSpPr>
          <p:nvPr>
            <p:ph type="body"/>
          </p:nvPr>
        </p:nvSpPr>
        <p:spPr>
          <a:xfrm>
            <a:off x="4674240" y="276192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20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07"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708" name="PlaceHolder 2"/>
          <p:cNvSpPr>
            <a:spLocks noGrp="1"/>
          </p:cNvSpPr>
          <p:nvPr>
            <p:ph type="body"/>
          </p:nvPr>
        </p:nvSpPr>
        <p:spPr>
          <a:xfrm>
            <a:off x="457200" y="1203480"/>
            <a:ext cx="26496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709" name="PlaceHolder 3"/>
          <p:cNvSpPr>
            <a:spLocks noGrp="1"/>
          </p:cNvSpPr>
          <p:nvPr>
            <p:ph type="body"/>
          </p:nvPr>
        </p:nvSpPr>
        <p:spPr>
          <a:xfrm>
            <a:off x="3239640" y="1203480"/>
            <a:ext cx="26496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710" name="PlaceHolder 4"/>
          <p:cNvSpPr>
            <a:spLocks noGrp="1"/>
          </p:cNvSpPr>
          <p:nvPr>
            <p:ph type="body"/>
          </p:nvPr>
        </p:nvSpPr>
        <p:spPr>
          <a:xfrm>
            <a:off x="6022080" y="1203480"/>
            <a:ext cx="26496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711" name="PlaceHolder 5"/>
          <p:cNvSpPr>
            <a:spLocks noGrp="1"/>
          </p:cNvSpPr>
          <p:nvPr>
            <p:ph type="body"/>
          </p:nvPr>
        </p:nvSpPr>
        <p:spPr>
          <a:xfrm>
            <a:off x="457200" y="2761920"/>
            <a:ext cx="26496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712" name="PlaceHolder 6"/>
          <p:cNvSpPr>
            <a:spLocks noGrp="1"/>
          </p:cNvSpPr>
          <p:nvPr>
            <p:ph type="body"/>
          </p:nvPr>
        </p:nvSpPr>
        <p:spPr>
          <a:xfrm>
            <a:off x="3239640" y="2761920"/>
            <a:ext cx="26496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713" name="PlaceHolder 7"/>
          <p:cNvSpPr>
            <a:spLocks noGrp="1"/>
          </p:cNvSpPr>
          <p:nvPr>
            <p:ph type="body"/>
          </p:nvPr>
        </p:nvSpPr>
        <p:spPr>
          <a:xfrm>
            <a:off x="6022080" y="2761920"/>
            <a:ext cx="2649600" cy="142272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67" name="PlaceHolder 2"/>
          <p:cNvSpPr>
            <a:spLocks noGrp="1"/>
          </p:cNvSpPr>
          <p:nvPr>
            <p:ph type="body"/>
          </p:nvPr>
        </p:nvSpPr>
        <p:spPr>
          <a:xfrm>
            <a:off x="457200" y="120348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68" name="PlaceHolder 3"/>
          <p:cNvSpPr>
            <a:spLocks noGrp="1"/>
          </p:cNvSpPr>
          <p:nvPr>
            <p:ph type="body"/>
          </p:nvPr>
        </p:nvSpPr>
        <p:spPr>
          <a:xfrm>
            <a:off x="4674240" y="120348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69" name="PlaceHolder 4"/>
          <p:cNvSpPr>
            <a:spLocks noGrp="1"/>
          </p:cNvSpPr>
          <p:nvPr>
            <p:ph type="body"/>
          </p:nvPr>
        </p:nvSpPr>
        <p:spPr>
          <a:xfrm>
            <a:off x="457200" y="2761920"/>
            <a:ext cx="8229240" cy="142272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71" name="PlaceHolder 2"/>
          <p:cNvSpPr>
            <a:spLocks noGrp="1"/>
          </p:cNvSpPr>
          <p:nvPr>
            <p:ph type="body"/>
          </p:nvPr>
        </p:nvSpPr>
        <p:spPr>
          <a:xfrm>
            <a:off x="457200" y="1203480"/>
            <a:ext cx="822924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72" name="PlaceHolder 3"/>
          <p:cNvSpPr>
            <a:spLocks noGrp="1"/>
          </p:cNvSpPr>
          <p:nvPr>
            <p:ph type="body"/>
          </p:nvPr>
        </p:nvSpPr>
        <p:spPr>
          <a:xfrm>
            <a:off x="457200" y="2761920"/>
            <a:ext cx="8229240" cy="142272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74" name="PlaceHolder 2"/>
          <p:cNvSpPr>
            <a:spLocks noGrp="1"/>
          </p:cNvSpPr>
          <p:nvPr>
            <p:ph type="body"/>
          </p:nvPr>
        </p:nvSpPr>
        <p:spPr>
          <a:xfrm>
            <a:off x="457200" y="120348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75" name="PlaceHolder 3"/>
          <p:cNvSpPr>
            <a:spLocks noGrp="1"/>
          </p:cNvSpPr>
          <p:nvPr>
            <p:ph type="body"/>
          </p:nvPr>
        </p:nvSpPr>
        <p:spPr>
          <a:xfrm>
            <a:off x="4674240" y="120348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76" name="PlaceHolder 4"/>
          <p:cNvSpPr>
            <a:spLocks noGrp="1"/>
          </p:cNvSpPr>
          <p:nvPr>
            <p:ph type="body"/>
          </p:nvPr>
        </p:nvSpPr>
        <p:spPr>
          <a:xfrm>
            <a:off x="457200" y="276192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77" name="PlaceHolder 5"/>
          <p:cNvSpPr>
            <a:spLocks noGrp="1"/>
          </p:cNvSpPr>
          <p:nvPr>
            <p:ph type="body"/>
          </p:nvPr>
        </p:nvSpPr>
        <p:spPr>
          <a:xfrm>
            <a:off x="4674240" y="276192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79" name="PlaceHolder 2"/>
          <p:cNvSpPr>
            <a:spLocks noGrp="1"/>
          </p:cNvSpPr>
          <p:nvPr>
            <p:ph type="body"/>
          </p:nvPr>
        </p:nvSpPr>
        <p:spPr>
          <a:xfrm>
            <a:off x="457200" y="1203480"/>
            <a:ext cx="26496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80" name="PlaceHolder 3"/>
          <p:cNvSpPr>
            <a:spLocks noGrp="1"/>
          </p:cNvSpPr>
          <p:nvPr>
            <p:ph type="body"/>
          </p:nvPr>
        </p:nvSpPr>
        <p:spPr>
          <a:xfrm>
            <a:off x="3239640" y="1203480"/>
            <a:ext cx="26496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81" name="PlaceHolder 4"/>
          <p:cNvSpPr>
            <a:spLocks noGrp="1"/>
          </p:cNvSpPr>
          <p:nvPr>
            <p:ph type="body"/>
          </p:nvPr>
        </p:nvSpPr>
        <p:spPr>
          <a:xfrm>
            <a:off x="6022080" y="1203480"/>
            <a:ext cx="26496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82" name="PlaceHolder 5"/>
          <p:cNvSpPr>
            <a:spLocks noGrp="1"/>
          </p:cNvSpPr>
          <p:nvPr>
            <p:ph type="body"/>
          </p:nvPr>
        </p:nvSpPr>
        <p:spPr>
          <a:xfrm>
            <a:off x="457200" y="2761920"/>
            <a:ext cx="26496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83" name="PlaceHolder 6"/>
          <p:cNvSpPr>
            <a:spLocks noGrp="1"/>
          </p:cNvSpPr>
          <p:nvPr>
            <p:ph type="body"/>
          </p:nvPr>
        </p:nvSpPr>
        <p:spPr>
          <a:xfrm>
            <a:off x="3239640" y="2761920"/>
            <a:ext cx="26496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84" name="PlaceHolder 7"/>
          <p:cNvSpPr>
            <a:spLocks noGrp="1"/>
          </p:cNvSpPr>
          <p:nvPr>
            <p:ph type="body"/>
          </p:nvPr>
        </p:nvSpPr>
        <p:spPr>
          <a:xfrm>
            <a:off x="6022080" y="2761920"/>
            <a:ext cx="2649600" cy="142272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1"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92" name="PlaceHolder 2"/>
          <p:cNvSpPr>
            <a:spLocks noGrp="1"/>
          </p:cNvSpPr>
          <p:nvPr>
            <p:ph type="subTitle"/>
          </p:nvPr>
        </p:nvSpPr>
        <p:spPr>
          <a:xfrm>
            <a:off x="457200" y="1203480"/>
            <a:ext cx="8229240" cy="2982960"/>
          </a:xfrm>
          <a:prstGeom prst="rect">
            <a:avLst/>
          </a:prstGeom>
        </p:spPr>
        <p:txBody>
          <a:bodyPr lIns="0" rIns="0" tIns="0" bIns="0" anchor="ctr">
            <a:noAutofit/>
          </a:bodyPr>
          <a:p>
            <a:pPr algn="ctr"/>
            <a:endParaRPr b="0" lang="pl-PL"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3"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94" name="PlaceHolder 2"/>
          <p:cNvSpPr>
            <a:spLocks noGrp="1"/>
          </p:cNvSpPr>
          <p:nvPr>
            <p:ph type="body"/>
          </p:nvPr>
        </p:nvSpPr>
        <p:spPr>
          <a:xfrm>
            <a:off x="457200" y="1203480"/>
            <a:ext cx="8229240" cy="298296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96" name="PlaceHolder 2"/>
          <p:cNvSpPr>
            <a:spLocks noGrp="1"/>
          </p:cNvSpPr>
          <p:nvPr>
            <p:ph type="body"/>
          </p:nvPr>
        </p:nvSpPr>
        <p:spPr>
          <a:xfrm>
            <a:off x="457200" y="1203480"/>
            <a:ext cx="4015800" cy="2982960"/>
          </a:xfrm>
          <a:prstGeom prst="rect">
            <a:avLst/>
          </a:prstGeom>
        </p:spPr>
        <p:txBody>
          <a:bodyPr lIns="0" rIns="0" tIns="0" bIns="0">
            <a:normAutofit/>
          </a:bodyPr>
          <a:p>
            <a:endParaRPr b="0" lang="pl-PL" sz="1400" spc="-1" strike="noStrike">
              <a:solidFill>
                <a:srgbClr val="000000"/>
              </a:solidFill>
              <a:latin typeface="Arial"/>
            </a:endParaRPr>
          </a:p>
        </p:txBody>
      </p:sp>
      <p:sp>
        <p:nvSpPr>
          <p:cNvPr id="97" name="PlaceHolder 3"/>
          <p:cNvSpPr>
            <a:spLocks noGrp="1"/>
          </p:cNvSpPr>
          <p:nvPr>
            <p:ph type="body"/>
          </p:nvPr>
        </p:nvSpPr>
        <p:spPr>
          <a:xfrm>
            <a:off x="4674240" y="1203480"/>
            <a:ext cx="4015800" cy="298296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8"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10" name="PlaceHolder 2"/>
          <p:cNvSpPr>
            <a:spLocks noGrp="1"/>
          </p:cNvSpPr>
          <p:nvPr>
            <p:ph type="body"/>
          </p:nvPr>
        </p:nvSpPr>
        <p:spPr>
          <a:xfrm>
            <a:off x="457200" y="1203480"/>
            <a:ext cx="8229240" cy="298296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9" name="PlaceHolder 1"/>
          <p:cNvSpPr>
            <a:spLocks noGrp="1"/>
          </p:cNvSpPr>
          <p:nvPr>
            <p:ph type="subTitle"/>
          </p:nvPr>
        </p:nvSpPr>
        <p:spPr>
          <a:xfrm>
            <a:off x="729360" y="1322280"/>
            <a:ext cx="7688160" cy="7038360"/>
          </a:xfrm>
          <a:prstGeom prst="rect">
            <a:avLst/>
          </a:prstGeom>
        </p:spPr>
        <p:txBody>
          <a:bodyPr lIns="0" rIns="0" tIns="0" bIns="0" anchor="ctr">
            <a:noAutofit/>
          </a:bodyPr>
          <a:p>
            <a:pPr algn="ctr"/>
            <a:endParaRPr b="0" lang="pl-PL"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00"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101" name="PlaceHolder 2"/>
          <p:cNvSpPr>
            <a:spLocks noGrp="1"/>
          </p:cNvSpPr>
          <p:nvPr>
            <p:ph type="body"/>
          </p:nvPr>
        </p:nvSpPr>
        <p:spPr>
          <a:xfrm>
            <a:off x="457200" y="120348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102" name="PlaceHolder 3"/>
          <p:cNvSpPr>
            <a:spLocks noGrp="1"/>
          </p:cNvSpPr>
          <p:nvPr>
            <p:ph type="body"/>
          </p:nvPr>
        </p:nvSpPr>
        <p:spPr>
          <a:xfrm>
            <a:off x="4674240" y="1203480"/>
            <a:ext cx="4015800" cy="2982960"/>
          </a:xfrm>
          <a:prstGeom prst="rect">
            <a:avLst/>
          </a:prstGeom>
        </p:spPr>
        <p:txBody>
          <a:bodyPr lIns="0" rIns="0" tIns="0" bIns="0">
            <a:normAutofit/>
          </a:bodyPr>
          <a:p>
            <a:endParaRPr b="0" lang="pl-PL" sz="1400" spc="-1" strike="noStrike">
              <a:solidFill>
                <a:srgbClr val="000000"/>
              </a:solidFill>
              <a:latin typeface="Arial"/>
            </a:endParaRPr>
          </a:p>
        </p:txBody>
      </p:sp>
      <p:sp>
        <p:nvSpPr>
          <p:cNvPr id="103" name="PlaceHolder 4"/>
          <p:cNvSpPr>
            <a:spLocks noGrp="1"/>
          </p:cNvSpPr>
          <p:nvPr>
            <p:ph type="body"/>
          </p:nvPr>
        </p:nvSpPr>
        <p:spPr>
          <a:xfrm>
            <a:off x="457200" y="276192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4"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105" name="PlaceHolder 2"/>
          <p:cNvSpPr>
            <a:spLocks noGrp="1"/>
          </p:cNvSpPr>
          <p:nvPr>
            <p:ph type="body"/>
          </p:nvPr>
        </p:nvSpPr>
        <p:spPr>
          <a:xfrm>
            <a:off x="457200" y="1203480"/>
            <a:ext cx="4015800" cy="2982960"/>
          </a:xfrm>
          <a:prstGeom prst="rect">
            <a:avLst/>
          </a:prstGeom>
        </p:spPr>
        <p:txBody>
          <a:bodyPr lIns="0" rIns="0" tIns="0" bIns="0">
            <a:normAutofit/>
          </a:bodyPr>
          <a:p>
            <a:endParaRPr b="0" lang="pl-PL" sz="1400" spc="-1" strike="noStrike">
              <a:solidFill>
                <a:srgbClr val="000000"/>
              </a:solidFill>
              <a:latin typeface="Arial"/>
            </a:endParaRPr>
          </a:p>
        </p:txBody>
      </p:sp>
      <p:sp>
        <p:nvSpPr>
          <p:cNvPr id="106" name="PlaceHolder 3"/>
          <p:cNvSpPr>
            <a:spLocks noGrp="1"/>
          </p:cNvSpPr>
          <p:nvPr>
            <p:ph type="body"/>
          </p:nvPr>
        </p:nvSpPr>
        <p:spPr>
          <a:xfrm>
            <a:off x="4674240" y="120348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107" name="PlaceHolder 4"/>
          <p:cNvSpPr>
            <a:spLocks noGrp="1"/>
          </p:cNvSpPr>
          <p:nvPr>
            <p:ph type="body"/>
          </p:nvPr>
        </p:nvSpPr>
        <p:spPr>
          <a:xfrm>
            <a:off x="4674240" y="276192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109" name="PlaceHolder 2"/>
          <p:cNvSpPr>
            <a:spLocks noGrp="1"/>
          </p:cNvSpPr>
          <p:nvPr>
            <p:ph type="body"/>
          </p:nvPr>
        </p:nvSpPr>
        <p:spPr>
          <a:xfrm>
            <a:off x="457200" y="120348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110" name="PlaceHolder 3"/>
          <p:cNvSpPr>
            <a:spLocks noGrp="1"/>
          </p:cNvSpPr>
          <p:nvPr>
            <p:ph type="body"/>
          </p:nvPr>
        </p:nvSpPr>
        <p:spPr>
          <a:xfrm>
            <a:off x="4674240" y="120348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111" name="PlaceHolder 4"/>
          <p:cNvSpPr>
            <a:spLocks noGrp="1"/>
          </p:cNvSpPr>
          <p:nvPr>
            <p:ph type="body"/>
          </p:nvPr>
        </p:nvSpPr>
        <p:spPr>
          <a:xfrm>
            <a:off x="457200" y="2761920"/>
            <a:ext cx="8229240" cy="142272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2"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113" name="PlaceHolder 2"/>
          <p:cNvSpPr>
            <a:spLocks noGrp="1"/>
          </p:cNvSpPr>
          <p:nvPr>
            <p:ph type="body"/>
          </p:nvPr>
        </p:nvSpPr>
        <p:spPr>
          <a:xfrm>
            <a:off x="457200" y="1203480"/>
            <a:ext cx="822924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114" name="PlaceHolder 3"/>
          <p:cNvSpPr>
            <a:spLocks noGrp="1"/>
          </p:cNvSpPr>
          <p:nvPr>
            <p:ph type="body"/>
          </p:nvPr>
        </p:nvSpPr>
        <p:spPr>
          <a:xfrm>
            <a:off x="457200" y="2761920"/>
            <a:ext cx="8229240" cy="142272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5"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116" name="PlaceHolder 2"/>
          <p:cNvSpPr>
            <a:spLocks noGrp="1"/>
          </p:cNvSpPr>
          <p:nvPr>
            <p:ph type="body"/>
          </p:nvPr>
        </p:nvSpPr>
        <p:spPr>
          <a:xfrm>
            <a:off x="457200" y="120348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117" name="PlaceHolder 3"/>
          <p:cNvSpPr>
            <a:spLocks noGrp="1"/>
          </p:cNvSpPr>
          <p:nvPr>
            <p:ph type="body"/>
          </p:nvPr>
        </p:nvSpPr>
        <p:spPr>
          <a:xfrm>
            <a:off x="4674240" y="120348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118" name="PlaceHolder 4"/>
          <p:cNvSpPr>
            <a:spLocks noGrp="1"/>
          </p:cNvSpPr>
          <p:nvPr>
            <p:ph type="body"/>
          </p:nvPr>
        </p:nvSpPr>
        <p:spPr>
          <a:xfrm>
            <a:off x="457200" y="276192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119" name="PlaceHolder 5"/>
          <p:cNvSpPr>
            <a:spLocks noGrp="1"/>
          </p:cNvSpPr>
          <p:nvPr>
            <p:ph type="body"/>
          </p:nvPr>
        </p:nvSpPr>
        <p:spPr>
          <a:xfrm>
            <a:off x="4674240" y="276192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20"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121" name="PlaceHolder 2"/>
          <p:cNvSpPr>
            <a:spLocks noGrp="1"/>
          </p:cNvSpPr>
          <p:nvPr>
            <p:ph type="body"/>
          </p:nvPr>
        </p:nvSpPr>
        <p:spPr>
          <a:xfrm>
            <a:off x="457200" y="1203480"/>
            <a:ext cx="26496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122" name="PlaceHolder 3"/>
          <p:cNvSpPr>
            <a:spLocks noGrp="1"/>
          </p:cNvSpPr>
          <p:nvPr>
            <p:ph type="body"/>
          </p:nvPr>
        </p:nvSpPr>
        <p:spPr>
          <a:xfrm>
            <a:off x="3239640" y="1203480"/>
            <a:ext cx="26496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123" name="PlaceHolder 4"/>
          <p:cNvSpPr>
            <a:spLocks noGrp="1"/>
          </p:cNvSpPr>
          <p:nvPr>
            <p:ph type="body"/>
          </p:nvPr>
        </p:nvSpPr>
        <p:spPr>
          <a:xfrm>
            <a:off x="6022080" y="1203480"/>
            <a:ext cx="26496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124" name="PlaceHolder 5"/>
          <p:cNvSpPr>
            <a:spLocks noGrp="1"/>
          </p:cNvSpPr>
          <p:nvPr>
            <p:ph type="body"/>
          </p:nvPr>
        </p:nvSpPr>
        <p:spPr>
          <a:xfrm>
            <a:off x="457200" y="2761920"/>
            <a:ext cx="26496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125" name="PlaceHolder 6"/>
          <p:cNvSpPr>
            <a:spLocks noGrp="1"/>
          </p:cNvSpPr>
          <p:nvPr>
            <p:ph type="body"/>
          </p:nvPr>
        </p:nvSpPr>
        <p:spPr>
          <a:xfrm>
            <a:off x="3239640" y="2761920"/>
            <a:ext cx="26496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126" name="PlaceHolder 7"/>
          <p:cNvSpPr>
            <a:spLocks noGrp="1"/>
          </p:cNvSpPr>
          <p:nvPr>
            <p:ph type="body"/>
          </p:nvPr>
        </p:nvSpPr>
        <p:spPr>
          <a:xfrm>
            <a:off x="6022080" y="2761920"/>
            <a:ext cx="2649600" cy="142272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34"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135" name="PlaceHolder 2"/>
          <p:cNvSpPr>
            <a:spLocks noGrp="1"/>
          </p:cNvSpPr>
          <p:nvPr>
            <p:ph type="subTitle"/>
          </p:nvPr>
        </p:nvSpPr>
        <p:spPr>
          <a:xfrm>
            <a:off x="457200" y="1203480"/>
            <a:ext cx="8229240" cy="2982960"/>
          </a:xfrm>
          <a:prstGeom prst="rect">
            <a:avLst/>
          </a:prstGeom>
        </p:spPr>
        <p:txBody>
          <a:bodyPr lIns="0" rIns="0" tIns="0" bIns="0" anchor="ctr">
            <a:noAutofit/>
          </a:bodyPr>
          <a:p>
            <a:pPr algn="ctr"/>
            <a:endParaRPr b="0" lang="pl-PL"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36"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137" name="PlaceHolder 2"/>
          <p:cNvSpPr>
            <a:spLocks noGrp="1"/>
          </p:cNvSpPr>
          <p:nvPr>
            <p:ph type="body"/>
          </p:nvPr>
        </p:nvSpPr>
        <p:spPr>
          <a:xfrm>
            <a:off x="457200" y="1203480"/>
            <a:ext cx="8229240" cy="298296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12" name="PlaceHolder 2"/>
          <p:cNvSpPr>
            <a:spLocks noGrp="1"/>
          </p:cNvSpPr>
          <p:nvPr>
            <p:ph type="body"/>
          </p:nvPr>
        </p:nvSpPr>
        <p:spPr>
          <a:xfrm>
            <a:off x="457200" y="1203480"/>
            <a:ext cx="4015800" cy="2982960"/>
          </a:xfrm>
          <a:prstGeom prst="rect">
            <a:avLst/>
          </a:prstGeom>
        </p:spPr>
        <p:txBody>
          <a:bodyPr lIns="0" rIns="0" tIns="0" bIns="0">
            <a:normAutofit/>
          </a:bodyPr>
          <a:p>
            <a:endParaRPr b="0" lang="pl-PL" sz="1400" spc="-1" strike="noStrike">
              <a:solidFill>
                <a:srgbClr val="000000"/>
              </a:solidFill>
              <a:latin typeface="Arial"/>
            </a:endParaRPr>
          </a:p>
        </p:txBody>
      </p:sp>
      <p:sp>
        <p:nvSpPr>
          <p:cNvPr id="13" name="PlaceHolder 3"/>
          <p:cNvSpPr>
            <a:spLocks noGrp="1"/>
          </p:cNvSpPr>
          <p:nvPr>
            <p:ph type="body"/>
          </p:nvPr>
        </p:nvSpPr>
        <p:spPr>
          <a:xfrm>
            <a:off x="4674240" y="1203480"/>
            <a:ext cx="4015800" cy="298296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8"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139" name="PlaceHolder 2"/>
          <p:cNvSpPr>
            <a:spLocks noGrp="1"/>
          </p:cNvSpPr>
          <p:nvPr>
            <p:ph type="body"/>
          </p:nvPr>
        </p:nvSpPr>
        <p:spPr>
          <a:xfrm>
            <a:off x="457200" y="1203480"/>
            <a:ext cx="4015800" cy="2982960"/>
          </a:xfrm>
          <a:prstGeom prst="rect">
            <a:avLst/>
          </a:prstGeom>
        </p:spPr>
        <p:txBody>
          <a:bodyPr lIns="0" rIns="0" tIns="0" bIns="0">
            <a:normAutofit/>
          </a:bodyPr>
          <a:p>
            <a:endParaRPr b="0" lang="pl-PL" sz="1400" spc="-1" strike="noStrike">
              <a:solidFill>
                <a:srgbClr val="000000"/>
              </a:solidFill>
              <a:latin typeface="Arial"/>
            </a:endParaRPr>
          </a:p>
        </p:txBody>
      </p:sp>
      <p:sp>
        <p:nvSpPr>
          <p:cNvPr id="140" name="PlaceHolder 3"/>
          <p:cNvSpPr>
            <a:spLocks noGrp="1"/>
          </p:cNvSpPr>
          <p:nvPr>
            <p:ph type="body"/>
          </p:nvPr>
        </p:nvSpPr>
        <p:spPr>
          <a:xfrm>
            <a:off x="4674240" y="1203480"/>
            <a:ext cx="4015800" cy="298296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41"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2" name="PlaceHolder 1"/>
          <p:cNvSpPr>
            <a:spLocks noGrp="1"/>
          </p:cNvSpPr>
          <p:nvPr>
            <p:ph type="subTitle"/>
          </p:nvPr>
        </p:nvSpPr>
        <p:spPr>
          <a:xfrm>
            <a:off x="729360" y="1322280"/>
            <a:ext cx="7688160" cy="7038360"/>
          </a:xfrm>
          <a:prstGeom prst="rect">
            <a:avLst/>
          </a:prstGeom>
        </p:spPr>
        <p:txBody>
          <a:bodyPr lIns="0" rIns="0" tIns="0" bIns="0" anchor="ctr">
            <a:noAutofit/>
          </a:bodyPr>
          <a:p>
            <a:pPr algn="ctr"/>
            <a:endParaRPr b="0" lang="pl-PL"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3"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144" name="PlaceHolder 2"/>
          <p:cNvSpPr>
            <a:spLocks noGrp="1"/>
          </p:cNvSpPr>
          <p:nvPr>
            <p:ph type="body"/>
          </p:nvPr>
        </p:nvSpPr>
        <p:spPr>
          <a:xfrm>
            <a:off x="457200" y="120348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145" name="PlaceHolder 3"/>
          <p:cNvSpPr>
            <a:spLocks noGrp="1"/>
          </p:cNvSpPr>
          <p:nvPr>
            <p:ph type="body"/>
          </p:nvPr>
        </p:nvSpPr>
        <p:spPr>
          <a:xfrm>
            <a:off x="4674240" y="1203480"/>
            <a:ext cx="4015800" cy="2982960"/>
          </a:xfrm>
          <a:prstGeom prst="rect">
            <a:avLst/>
          </a:prstGeom>
        </p:spPr>
        <p:txBody>
          <a:bodyPr lIns="0" rIns="0" tIns="0" bIns="0">
            <a:normAutofit/>
          </a:bodyPr>
          <a:p>
            <a:endParaRPr b="0" lang="pl-PL" sz="1400" spc="-1" strike="noStrike">
              <a:solidFill>
                <a:srgbClr val="000000"/>
              </a:solidFill>
              <a:latin typeface="Arial"/>
            </a:endParaRPr>
          </a:p>
        </p:txBody>
      </p:sp>
      <p:sp>
        <p:nvSpPr>
          <p:cNvPr id="146" name="PlaceHolder 4"/>
          <p:cNvSpPr>
            <a:spLocks noGrp="1"/>
          </p:cNvSpPr>
          <p:nvPr>
            <p:ph type="body"/>
          </p:nvPr>
        </p:nvSpPr>
        <p:spPr>
          <a:xfrm>
            <a:off x="457200" y="276192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47"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148" name="PlaceHolder 2"/>
          <p:cNvSpPr>
            <a:spLocks noGrp="1"/>
          </p:cNvSpPr>
          <p:nvPr>
            <p:ph type="body"/>
          </p:nvPr>
        </p:nvSpPr>
        <p:spPr>
          <a:xfrm>
            <a:off x="457200" y="1203480"/>
            <a:ext cx="4015800" cy="2982960"/>
          </a:xfrm>
          <a:prstGeom prst="rect">
            <a:avLst/>
          </a:prstGeom>
        </p:spPr>
        <p:txBody>
          <a:bodyPr lIns="0" rIns="0" tIns="0" bIns="0">
            <a:normAutofit/>
          </a:bodyPr>
          <a:p>
            <a:endParaRPr b="0" lang="pl-PL" sz="1400" spc="-1" strike="noStrike">
              <a:solidFill>
                <a:srgbClr val="000000"/>
              </a:solidFill>
              <a:latin typeface="Arial"/>
            </a:endParaRPr>
          </a:p>
        </p:txBody>
      </p:sp>
      <p:sp>
        <p:nvSpPr>
          <p:cNvPr id="149" name="PlaceHolder 3"/>
          <p:cNvSpPr>
            <a:spLocks noGrp="1"/>
          </p:cNvSpPr>
          <p:nvPr>
            <p:ph type="body"/>
          </p:nvPr>
        </p:nvSpPr>
        <p:spPr>
          <a:xfrm>
            <a:off x="4674240" y="120348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150" name="PlaceHolder 4"/>
          <p:cNvSpPr>
            <a:spLocks noGrp="1"/>
          </p:cNvSpPr>
          <p:nvPr>
            <p:ph type="body"/>
          </p:nvPr>
        </p:nvSpPr>
        <p:spPr>
          <a:xfrm>
            <a:off x="4674240" y="276192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51"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152" name="PlaceHolder 2"/>
          <p:cNvSpPr>
            <a:spLocks noGrp="1"/>
          </p:cNvSpPr>
          <p:nvPr>
            <p:ph type="body"/>
          </p:nvPr>
        </p:nvSpPr>
        <p:spPr>
          <a:xfrm>
            <a:off x="457200" y="120348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153" name="PlaceHolder 3"/>
          <p:cNvSpPr>
            <a:spLocks noGrp="1"/>
          </p:cNvSpPr>
          <p:nvPr>
            <p:ph type="body"/>
          </p:nvPr>
        </p:nvSpPr>
        <p:spPr>
          <a:xfrm>
            <a:off x="4674240" y="120348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154" name="PlaceHolder 4"/>
          <p:cNvSpPr>
            <a:spLocks noGrp="1"/>
          </p:cNvSpPr>
          <p:nvPr>
            <p:ph type="body"/>
          </p:nvPr>
        </p:nvSpPr>
        <p:spPr>
          <a:xfrm>
            <a:off x="457200" y="2761920"/>
            <a:ext cx="8229240" cy="142272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55"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156" name="PlaceHolder 2"/>
          <p:cNvSpPr>
            <a:spLocks noGrp="1"/>
          </p:cNvSpPr>
          <p:nvPr>
            <p:ph type="body"/>
          </p:nvPr>
        </p:nvSpPr>
        <p:spPr>
          <a:xfrm>
            <a:off x="457200" y="1203480"/>
            <a:ext cx="822924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157" name="PlaceHolder 3"/>
          <p:cNvSpPr>
            <a:spLocks noGrp="1"/>
          </p:cNvSpPr>
          <p:nvPr>
            <p:ph type="body"/>
          </p:nvPr>
        </p:nvSpPr>
        <p:spPr>
          <a:xfrm>
            <a:off x="457200" y="2761920"/>
            <a:ext cx="8229240" cy="142272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58"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159" name="PlaceHolder 2"/>
          <p:cNvSpPr>
            <a:spLocks noGrp="1"/>
          </p:cNvSpPr>
          <p:nvPr>
            <p:ph type="body"/>
          </p:nvPr>
        </p:nvSpPr>
        <p:spPr>
          <a:xfrm>
            <a:off x="457200" y="120348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160" name="PlaceHolder 3"/>
          <p:cNvSpPr>
            <a:spLocks noGrp="1"/>
          </p:cNvSpPr>
          <p:nvPr>
            <p:ph type="body"/>
          </p:nvPr>
        </p:nvSpPr>
        <p:spPr>
          <a:xfrm>
            <a:off x="4674240" y="120348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161" name="PlaceHolder 4"/>
          <p:cNvSpPr>
            <a:spLocks noGrp="1"/>
          </p:cNvSpPr>
          <p:nvPr>
            <p:ph type="body"/>
          </p:nvPr>
        </p:nvSpPr>
        <p:spPr>
          <a:xfrm>
            <a:off x="457200" y="276192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162" name="PlaceHolder 5"/>
          <p:cNvSpPr>
            <a:spLocks noGrp="1"/>
          </p:cNvSpPr>
          <p:nvPr>
            <p:ph type="body"/>
          </p:nvPr>
        </p:nvSpPr>
        <p:spPr>
          <a:xfrm>
            <a:off x="4674240" y="276192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63"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164" name="PlaceHolder 2"/>
          <p:cNvSpPr>
            <a:spLocks noGrp="1"/>
          </p:cNvSpPr>
          <p:nvPr>
            <p:ph type="body"/>
          </p:nvPr>
        </p:nvSpPr>
        <p:spPr>
          <a:xfrm>
            <a:off x="457200" y="1203480"/>
            <a:ext cx="26496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165" name="PlaceHolder 3"/>
          <p:cNvSpPr>
            <a:spLocks noGrp="1"/>
          </p:cNvSpPr>
          <p:nvPr>
            <p:ph type="body"/>
          </p:nvPr>
        </p:nvSpPr>
        <p:spPr>
          <a:xfrm>
            <a:off x="3239640" y="1203480"/>
            <a:ext cx="26496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166" name="PlaceHolder 4"/>
          <p:cNvSpPr>
            <a:spLocks noGrp="1"/>
          </p:cNvSpPr>
          <p:nvPr>
            <p:ph type="body"/>
          </p:nvPr>
        </p:nvSpPr>
        <p:spPr>
          <a:xfrm>
            <a:off x="6022080" y="1203480"/>
            <a:ext cx="26496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167" name="PlaceHolder 5"/>
          <p:cNvSpPr>
            <a:spLocks noGrp="1"/>
          </p:cNvSpPr>
          <p:nvPr>
            <p:ph type="body"/>
          </p:nvPr>
        </p:nvSpPr>
        <p:spPr>
          <a:xfrm>
            <a:off x="457200" y="2761920"/>
            <a:ext cx="26496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168" name="PlaceHolder 6"/>
          <p:cNvSpPr>
            <a:spLocks noGrp="1"/>
          </p:cNvSpPr>
          <p:nvPr>
            <p:ph type="body"/>
          </p:nvPr>
        </p:nvSpPr>
        <p:spPr>
          <a:xfrm>
            <a:off x="3239640" y="2761920"/>
            <a:ext cx="26496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169" name="PlaceHolder 7"/>
          <p:cNvSpPr>
            <a:spLocks noGrp="1"/>
          </p:cNvSpPr>
          <p:nvPr>
            <p:ph type="body"/>
          </p:nvPr>
        </p:nvSpPr>
        <p:spPr>
          <a:xfrm>
            <a:off x="6022080" y="2761920"/>
            <a:ext cx="2649600" cy="142272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4"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75"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176" name="PlaceHolder 2"/>
          <p:cNvSpPr>
            <a:spLocks noGrp="1"/>
          </p:cNvSpPr>
          <p:nvPr>
            <p:ph type="subTitle"/>
          </p:nvPr>
        </p:nvSpPr>
        <p:spPr>
          <a:xfrm>
            <a:off x="457200" y="1203480"/>
            <a:ext cx="8229240" cy="2982960"/>
          </a:xfrm>
          <a:prstGeom prst="rect">
            <a:avLst/>
          </a:prstGeom>
        </p:spPr>
        <p:txBody>
          <a:bodyPr lIns="0" rIns="0" tIns="0" bIns="0" anchor="ctr">
            <a:noAutofit/>
          </a:bodyPr>
          <a:p>
            <a:pPr algn="ctr"/>
            <a:endParaRPr b="0" lang="pl-PL" sz="3200" spc="-1" strike="noStrike">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77"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178" name="PlaceHolder 2"/>
          <p:cNvSpPr>
            <a:spLocks noGrp="1"/>
          </p:cNvSpPr>
          <p:nvPr>
            <p:ph type="body"/>
          </p:nvPr>
        </p:nvSpPr>
        <p:spPr>
          <a:xfrm>
            <a:off x="457200" y="1203480"/>
            <a:ext cx="8229240" cy="298296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79"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180" name="PlaceHolder 2"/>
          <p:cNvSpPr>
            <a:spLocks noGrp="1"/>
          </p:cNvSpPr>
          <p:nvPr>
            <p:ph type="body"/>
          </p:nvPr>
        </p:nvSpPr>
        <p:spPr>
          <a:xfrm>
            <a:off x="457200" y="1203480"/>
            <a:ext cx="4015800" cy="2982960"/>
          </a:xfrm>
          <a:prstGeom prst="rect">
            <a:avLst/>
          </a:prstGeom>
        </p:spPr>
        <p:txBody>
          <a:bodyPr lIns="0" rIns="0" tIns="0" bIns="0">
            <a:normAutofit/>
          </a:bodyPr>
          <a:p>
            <a:endParaRPr b="0" lang="pl-PL" sz="1400" spc="-1" strike="noStrike">
              <a:solidFill>
                <a:srgbClr val="000000"/>
              </a:solidFill>
              <a:latin typeface="Arial"/>
            </a:endParaRPr>
          </a:p>
        </p:txBody>
      </p:sp>
      <p:sp>
        <p:nvSpPr>
          <p:cNvPr id="181" name="PlaceHolder 3"/>
          <p:cNvSpPr>
            <a:spLocks noGrp="1"/>
          </p:cNvSpPr>
          <p:nvPr>
            <p:ph type="body"/>
          </p:nvPr>
        </p:nvSpPr>
        <p:spPr>
          <a:xfrm>
            <a:off x="4674240" y="1203480"/>
            <a:ext cx="4015800" cy="298296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82"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83" name="PlaceHolder 1"/>
          <p:cNvSpPr>
            <a:spLocks noGrp="1"/>
          </p:cNvSpPr>
          <p:nvPr>
            <p:ph type="subTitle"/>
          </p:nvPr>
        </p:nvSpPr>
        <p:spPr>
          <a:xfrm>
            <a:off x="729360" y="1322280"/>
            <a:ext cx="7688160" cy="7038360"/>
          </a:xfrm>
          <a:prstGeom prst="rect">
            <a:avLst/>
          </a:prstGeom>
        </p:spPr>
        <p:txBody>
          <a:bodyPr lIns="0" rIns="0" tIns="0" bIns="0" anchor="ctr">
            <a:noAutofit/>
          </a:bodyPr>
          <a:p>
            <a:pPr algn="ctr"/>
            <a:endParaRPr b="0" lang="pl-PL" sz="3200" spc="-1" strike="noStrike">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84"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185" name="PlaceHolder 2"/>
          <p:cNvSpPr>
            <a:spLocks noGrp="1"/>
          </p:cNvSpPr>
          <p:nvPr>
            <p:ph type="body"/>
          </p:nvPr>
        </p:nvSpPr>
        <p:spPr>
          <a:xfrm>
            <a:off x="457200" y="120348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186" name="PlaceHolder 3"/>
          <p:cNvSpPr>
            <a:spLocks noGrp="1"/>
          </p:cNvSpPr>
          <p:nvPr>
            <p:ph type="body"/>
          </p:nvPr>
        </p:nvSpPr>
        <p:spPr>
          <a:xfrm>
            <a:off x="4674240" y="1203480"/>
            <a:ext cx="4015800" cy="2982960"/>
          </a:xfrm>
          <a:prstGeom prst="rect">
            <a:avLst/>
          </a:prstGeom>
        </p:spPr>
        <p:txBody>
          <a:bodyPr lIns="0" rIns="0" tIns="0" bIns="0">
            <a:normAutofit/>
          </a:bodyPr>
          <a:p>
            <a:endParaRPr b="0" lang="pl-PL" sz="1400" spc="-1" strike="noStrike">
              <a:solidFill>
                <a:srgbClr val="000000"/>
              </a:solidFill>
              <a:latin typeface="Arial"/>
            </a:endParaRPr>
          </a:p>
        </p:txBody>
      </p:sp>
      <p:sp>
        <p:nvSpPr>
          <p:cNvPr id="187" name="PlaceHolder 4"/>
          <p:cNvSpPr>
            <a:spLocks noGrp="1"/>
          </p:cNvSpPr>
          <p:nvPr>
            <p:ph type="body"/>
          </p:nvPr>
        </p:nvSpPr>
        <p:spPr>
          <a:xfrm>
            <a:off x="457200" y="276192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8"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189" name="PlaceHolder 2"/>
          <p:cNvSpPr>
            <a:spLocks noGrp="1"/>
          </p:cNvSpPr>
          <p:nvPr>
            <p:ph type="body"/>
          </p:nvPr>
        </p:nvSpPr>
        <p:spPr>
          <a:xfrm>
            <a:off x="457200" y="1203480"/>
            <a:ext cx="4015800" cy="2982960"/>
          </a:xfrm>
          <a:prstGeom prst="rect">
            <a:avLst/>
          </a:prstGeom>
        </p:spPr>
        <p:txBody>
          <a:bodyPr lIns="0" rIns="0" tIns="0" bIns="0">
            <a:normAutofit/>
          </a:bodyPr>
          <a:p>
            <a:endParaRPr b="0" lang="pl-PL" sz="1400" spc="-1" strike="noStrike">
              <a:solidFill>
                <a:srgbClr val="000000"/>
              </a:solidFill>
              <a:latin typeface="Arial"/>
            </a:endParaRPr>
          </a:p>
        </p:txBody>
      </p:sp>
      <p:sp>
        <p:nvSpPr>
          <p:cNvPr id="190" name="PlaceHolder 3"/>
          <p:cNvSpPr>
            <a:spLocks noGrp="1"/>
          </p:cNvSpPr>
          <p:nvPr>
            <p:ph type="body"/>
          </p:nvPr>
        </p:nvSpPr>
        <p:spPr>
          <a:xfrm>
            <a:off x="4674240" y="120348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191" name="PlaceHolder 4"/>
          <p:cNvSpPr>
            <a:spLocks noGrp="1"/>
          </p:cNvSpPr>
          <p:nvPr>
            <p:ph type="body"/>
          </p:nvPr>
        </p:nvSpPr>
        <p:spPr>
          <a:xfrm>
            <a:off x="4674240" y="276192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2"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193" name="PlaceHolder 2"/>
          <p:cNvSpPr>
            <a:spLocks noGrp="1"/>
          </p:cNvSpPr>
          <p:nvPr>
            <p:ph type="body"/>
          </p:nvPr>
        </p:nvSpPr>
        <p:spPr>
          <a:xfrm>
            <a:off x="457200" y="120348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194" name="PlaceHolder 3"/>
          <p:cNvSpPr>
            <a:spLocks noGrp="1"/>
          </p:cNvSpPr>
          <p:nvPr>
            <p:ph type="body"/>
          </p:nvPr>
        </p:nvSpPr>
        <p:spPr>
          <a:xfrm>
            <a:off x="4674240" y="120348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195" name="PlaceHolder 4"/>
          <p:cNvSpPr>
            <a:spLocks noGrp="1"/>
          </p:cNvSpPr>
          <p:nvPr>
            <p:ph type="body"/>
          </p:nvPr>
        </p:nvSpPr>
        <p:spPr>
          <a:xfrm>
            <a:off x="457200" y="2761920"/>
            <a:ext cx="8229240" cy="142272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96"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197" name="PlaceHolder 2"/>
          <p:cNvSpPr>
            <a:spLocks noGrp="1"/>
          </p:cNvSpPr>
          <p:nvPr>
            <p:ph type="body"/>
          </p:nvPr>
        </p:nvSpPr>
        <p:spPr>
          <a:xfrm>
            <a:off x="457200" y="1203480"/>
            <a:ext cx="822924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198" name="PlaceHolder 3"/>
          <p:cNvSpPr>
            <a:spLocks noGrp="1"/>
          </p:cNvSpPr>
          <p:nvPr>
            <p:ph type="body"/>
          </p:nvPr>
        </p:nvSpPr>
        <p:spPr>
          <a:xfrm>
            <a:off x="457200" y="2761920"/>
            <a:ext cx="8229240" cy="142272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99"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200" name="PlaceHolder 2"/>
          <p:cNvSpPr>
            <a:spLocks noGrp="1"/>
          </p:cNvSpPr>
          <p:nvPr>
            <p:ph type="body"/>
          </p:nvPr>
        </p:nvSpPr>
        <p:spPr>
          <a:xfrm>
            <a:off x="457200" y="120348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201" name="PlaceHolder 3"/>
          <p:cNvSpPr>
            <a:spLocks noGrp="1"/>
          </p:cNvSpPr>
          <p:nvPr>
            <p:ph type="body"/>
          </p:nvPr>
        </p:nvSpPr>
        <p:spPr>
          <a:xfrm>
            <a:off x="4674240" y="120348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202" name="PlaceHolder 4"/>
          <p:cNvSpPr>
            <a:spLocks noGrp="1"/>
          </p:cNvSpPr>
          <p:nvPr>
            <p:ph type="body"/>
          </p:nvPr>
        </p:nvSpPr>
        <p:spPr>
          <a:xfrm>
            <a:off x="457200" y="276192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203" name="PlaceHolder 5"/>
          <p:cNvSpPr>
            <a:spLocks noGrp="1"/>
          </p:cNvSpPr>
          <p:nvPr>
            <p:ph type="body"/>
          </p:nvPr>
        </p:nvSpPr>
        <p:spPr>
          <a:xfrm>
            <a:off x="4674240" y="276192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5" name="PlaceHolder 1"/>
          <p:cNvSpPr>
            <a:spLocks noGrp="1"/>
          </p:cNvSpPr>
          <p:nvPr>
            <p:ph type="subTitle"/>
          </p:nvPr>
        </p:nvSpPr>
        <p:spPr>
          <a:xfrm>
            <a:off x="729360" y="1322280"/>
            <a:ext cx="7688160" cy="7038360"/>
          </a:xfrm>
          <a:prstGeom prst="rect">
            <a:avLst/>
          </a:prstGeom>
        </p:spPr>
        <p:txBody>
          <a:bodyPr lIns="0" rIns="0" tIns="0" bIns="0" anchor="ctr">
            <a:noAutofit/>
          </a:bodyPr>
          <a:p>
            <a:pPr algn="ctr"/>
            <a:endParaRPr b="0" lang="pl-PL" sz="3200" spc="-1" strike="noStrike">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04"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205" name="PlaceHolder 2"/>
          <p:cNvSpPr>
            <a:spLocks noGrp="1"/>
          </p:cNvSpPr>
          <p:nvPr>
            <p:ph type="body"/>
          </p:nvPr>
        </p:nvSpPr>
        <p:spPr>
          <a:xfrm>
            <a:off x="457200" y="1203480"/>
            <a:ext cx="26496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206" name="PlaceHolder 3"/>
          <p:cNvSpPr>
            <a:spLocks noGrp="1"/>
          </p:cNvSpPr>
          <p:nvPr>
            <p:ph type="body"/>
          </p:nvPr>
        </p:nvSpPr>
        <p:spPr>
          <a:xfrm>
            <a:off x="3239640" y="1203480"/>
            <a:ext cx="26496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207" name="PlaceHolder 4"/>
          <p:cNvSpPr>
            <a:spLocks noGrp="1"/>
          </p:cNvSpPr>
          <p:nvPr>
            <p:ph type="body"/>
          </p:nvPr>
        </p:nvSpPr>
        <p:spPr>
          <a:xfrm>
            <a:off x="6022080" y="1203480"/>
            <a:ext cx="26496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208" name="PlaceHolder 5"/>
          <p:cNvSpPr>
            <a:spLocks noGrp="1"/>
          </p:cNvSpPr>
          <p:nvPr>
            <p:ph type="body"/>
          </p:nvPr>
        </p:nvSpPr>
        <p:spPr>
          <a:xfrm>
            <a:off x="457200" y="2761920"/>
            <a:ext cx="26496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209" name="PlaceHolder 6"/>
          <p:cNvSpPr>
            <a:spLocks noGrp="1"/>
          </p:cNvSpPr>
          <p:nvPr>
            <p:ph type="body"/>
          </p:nvPr>
        </p:nvSpPr>
        <p:spPr>
          <a:xfrm>
            <a:off x="3239640" y="2761920"/>
            <a:ext cx="26496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210" name="PlaceHolder 7"/>
          <p:cNvSpPr>
            <a:spLocks noGrp="1"/>
          </p:cNvSpPr>
          <p:nvPr>
            <p:ph type="body"/>
          </p:nvPr>
        </p:nvSpPr>
        <p:spPr>
          <a:xfrm>
            <a:off x="6022080" y="2761920"/>
            <a:ext cx="2649600" cy="142272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17"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218" name="PlaceHolder 2"/>
          <p:cNvSpPr>
            <a:spLocks noGrp="1"/>
          </p:cNvSpPr>
          <p:nvPr>
            <p:ph type="subTitle"/>
          </p:nvPr>
        </p:nvSpPr>
        <p:spPr>
          <a:xfrm>
            <a:off x="457200" y="1203480"/>
            <a:ext cx="8229240" cy="2982960"/>
          </a:xfrm>
          <a:prstGeom prst="rect">
            <a:avLst/>
          </a:prstGeom>
        </p:spPr>
        <p:txBody>
          <a:bodyPr lIns="0" rIns="0" tIns="0" bIns="0" anchor="ctr">
            <a:noAutofit/>
          </a:bodyPr>
          <a:p>
            <a:pPr algn="ctr"/>
            <a:endParaRPr b="0" lang="pl-PL" sz="3200" spc="-1" strike="noStrike">
              <a:latin typeface="Arial"/>
            </a:endParaRP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19"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220" name="PlaceHolder 2"/>
          <p:cNvSpPr>
            <a:spLocks noGrp="1"/>
          </p:cNvSpPr>
          <p:nvPr>
            <p:ph type="body"/>
          </p:nvPr>
        </p:nvSpPr>
        <p:spPr>
          <a:xfrm>
            <a:off x="457200" y="1203480"/>
            <a:ext cx="8229240" cy="298296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21"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222" name="PlaceHolder 2"/>
          <p:cNvSpPr>
            <a:spLocks noGrp="1"/>
          </p:cNvSpPr>
          <p:nvPr>
            <p:ph type="body"/>
          </p:nvPr>
        </p:nvSpPr>
        <p:spPr>
          <a:xfrm>
            <a:off x="457200" y="1203480"/>
            <a:ext cx="4015800" cy="2982960"/>
          </a:xfrm>
          <a:prstGeom prst="rect">
            <a:avLst/>
          </a:prstGeom>
        </p:spPr>
        <p:txBody>
          <a:bodyPr lIns="0" rIns="0" tIns="0" bIns="0">
            <a:normAutofit/>
          </a:bodyPr>
          <a:p>
            <a:endParaRPr b="0" lang="pl-PL" sz="1400" spc="-1" strike="noStrike">
              <a:solidFill>
                <a:srgbClr val="000000"/>
              </a:solidFill>
              <a:latin typeface="Arial"/>
            </a:endParaRPr>
          </a:p>
        </p:txBody>
      </p:sp>
      <p:sp>
        <p:nvSpPr>
          <p:cNvPr id="223" name="PlaceHolder 3"/>
          <p:cNvSpPr>
            <a:spLocks noGrp="1"/>
          </p:cNvSpPr>
          <p:nvPr>
            <p:ph type="body"/>
          </p:nvPr>
        </p:nvSpPr>
        <p:spPr>
          <a:xfrm>
            <a:off x="4674240" y="1203480"/>
            <a:ext cx="4015800" cy="298296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24"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25" name="PlaceHolder 1"/>
          <p:cNvSpPr>
            <a:spLocks noGrp="1"/>
          </p:cNvSpPr>
          <p:nvPr>
            <p:ph type="subTitle"/>
          </p:nvPr>
        </p:nvSpPr>
        <p:spPr>
          <a:xfrm>
            <a:off x="729360" y="1322280"/>
            <a:ext cx="7688160" cy="7038360"/>
          </a:xfrm>
          <a:prstGeom prst="rect">
            <a:avLst/>
          </a:prstGeom>
        </p:spPr>
        <p:txBody>
          <a:bodyPr lIns="0" rIns="0" tIns="0" bIns="0" anchor="ctr">
            <a:noAutofit/>
          </a:bodyPr>
          <a:p>
            <a:pPr algn="ctr"/>
            <a:endParaRPr b="0" lang="pl-PL" sz="3200" spc="-1" strike="noStrike">
              <a:latin typeface="Arial"/>
            </a:endParaRP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26"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227" name="PlaceHolder 2"/>
          <p:cNvSpPr>
            <a:spLocks noGrp="1"/>
          </p:cNvSpPr>
          <p:nvPr>
            <p:ph type="body"/>
          </p:nvPr>
        </p:nvSpPr>
        <p:spPr>
          <a:xfrm>
            <a:off x="457200" y="120348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228" name="PlaceHolder 3"/>
          <p:cNvSpPr>
            <a:spLocks noGrp="1"/>
          </p:cNvSpPr>
          <p:nvPr>
            <p:ph type="body"/>
          </p:nvPr>
        </p:nvSpPr>
        <p:spPr>
          <a:xfrm>
            <a:off x="4674240" y="1203480"/>
            <a:ext cx="4015800" cy="2982960"/>
          </a:xfrm>
          <a:prstGeom prst="rect">
            <a:avLst/>
          </a:prstGeom>
        </p:spPr>
        <p:txBody>
          <a:bodyPr lIns="0" rIns="0" tIns="0" bIns="0">
            <a:normAutofit/>
          </a:bodyPr>
          <a:p>
            <a:endParaRPr b="0" lang="pl-PL" sz="1400" spc="-1" strike="noStrike">
              <a:solidFill>
                <a:srgbClr val="000000"/>
              </a:solidFill>
              <a:latin typeface="Arial"/>
            </a:endParaRPr>
          </a:p>
        </p:txBody>
      </p:sp>
      <p:sp>
        <p:nvSpPr>
          <p:cNvPr id="229" name="PlaceHolder 4"/>
          <p:cNvSpPr>
            <a:spLocks noGrp="1"/>
          </p:cNvSpPr>
          <p:nvPr>
            <p:ph type="body"/>
          </p:nvPr>
        </p:nvSpPr>
        <p:spPr>
          <a:xfrm>
            <a:off x="457200" y="276192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30"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231" name="PlaceHolder 2"/>
          <p:cNvSpPr>
            <a:spLocks noGrp="1"/>
          </p:cNvSpPr>
          <p:nvPr>
            <p:ph type="body"/>
          </p:nvPr>
        </p:nvSpPr>
        <p:spPr>
          <a:xfrm>
            <a:off x="457200" y="1203480"/>
            <a:ext cx="4015800" cy="2982960"/>
          </a:xfrm>
          <a:prstGeom prst="rect">
            <a:avLst/>
          </a:prstGeom>
        </p:spPr>
        <p:txBody>
          <a:bodyPr lIns="0" rIns="0" tIns="0" bIns="0">
            <a:normAutofit/>
          </a:bodyPr>
          <a:p>
            <a:endParaRPr b="0" lang="pl-PL" sz="1400" spc="-1" strike="noStrike">
              <a:solidFill>
                <a:srgbClr val="000000"/>
              </a:solidFill>
              <a:latin typeface="Arial"/>
            </a:endParaRPr>
          </a:p>
        </p:txBody>
      </p:sp>
      <p:sp>
        <p:nvSpPr>
          <p:cNvPr id="232" name="PlaceHolder 3"/>
          <p:cNvSpPr>
            <a:spLocks noGrp="1"/>
          </p:cNvSpPr>
          <p:nvPr>
            <p:ph type="body"/>
          </p:nvPr>
        </p:nvSpPr>
        <p:spPr>
          <a:xfrm>
            <a:off x="4674240" y="120348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233" name="PlaceHolder 4"/>
          <p:cNvSpPr>
            <a:spLocks noGrp="1"/>
          </p:cNvSpPr>
          <p:nvPr>
            <p:ph type="body"/>
          </p:nvPr>
        </p:nvSpPr>
        <p:spPr>
          <a:xfrm>
            <a:off x="4674240" y="276192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4"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235" name="PlaceHolder 2"/>
          <p:cNvSpPr>
            <a:spLocks noGrp="1"/>
          </p:cNvSpPr>
          <p:nvPr>
            <p:ph type="body"/>
          </p:nvPr>
        </p:nvSpPr>
        <p:spPr>
          <a:xfrm>
            <a:off x="457200" y="120348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236" name="PlaceHolder 3"/>
          <p:cNvSpPr>
            <a:spLocks noGrp="1"/>
          </p:cNvSpPr>
          <p:nvPr>
            <p:ph type="body"/>
          </p:nvPr>
        </p:nvSpPr>
        <p:spPr>
          <a:xfrm>
            <a:off x="4674240" y="120348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237" name="PlaceHolder 4"/>
          <p:cNvSpPr>
            <a:spLocks noGrp="1"/>
          </p:cNvSpPr>
          <p:nvPr>
            <p:ph type="body"/>
          </p:nvPr>
        </p:nvSpPr>
        <p:spPr>
          <a:xfrm>
            <a:off x="457200" y="2761920"/>
            <a:ext cx="8229240" cy="142272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17" name="PlaceHolder 2"/>
          <p:cNvSpPr>
            <a:spLocks noGrp="1"/>
          </p:cNvSpPr>
          <p:nvPr>
            <p:ph type="body"/>
          </p:nvPr>
        </p:nvSpPr>
        <p:spPr>
          <a:xfrm>
            <a:off x="457200" y="120348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18" name="PlaceHolder 3"/>
          <p:cNvSpPr>
            <a:spLocks noGrp="1"/>
          </p:cNvSpPr>
          <p:nvPr>
            <p:ph type="body"/>
          </p:nvPr>
        </p:nvSpPr>
        <p:spPr>
          <a:xfrm>
            <a:off x="4674240" y="1203480"/>
            <a:ext cx="4015800" cy="2982960"/>
          </a:xfrm>
          <a:prstGeom prst="rect">
            <a:avLst/>
          </a:prstGeom>
        </p:spPr>
        <p:txBody>
          <a:bodyPr lIns="0" rIns="0" tIns="0" bIns="0">
            <a:normAutofit/>
          </a:bodyPr>
          <a:p>
            <a:endParaRPr b="0" lang="pl-PL" sz="1400" spc="-1" strike="noStrike">
              <a:solidFill>
                <a:srgbClr val="000000"/>
              </a:solidFill>
              <a:latin typeface="Arial"/>
            </a:endParaRPr>
          </a:p>
        </p:txBody>
      </p:sp>
      <p:sp>
        <p:nvSpPr>
          <p:cNvPr id="19" name="PlaceHolder 4"/>
          <p:cNvSpPr>
            <a:spLocks noGrp="1"/>
          </p:cNvSpPr>
          <p:nvPr>
            <p:ph type="body"/>
          </p:nvPr>
        </p:nvSpPr>
        <p:spPr>
          <a:xfrm>
            <a:off x="457200" y="276192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38"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239" name="PlaceHolder 2"/>
          <p:cNvSpPr>
            <a:spLocks noGrp="1"/>
          </p:cNvSpPr>
          <p:nvPr>
            <p:ph type="body"/>
          </p:nvPr>
        </p:nvSpPr>
        <p:spPr>
          <a:xfrm>
            <a:off x="457200" y="1203480"/>
            <a:ext cx="822924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240" name="PlaceHolder 3"/>
          <p:cNvSpPr>
            <a:spLocks noGrp="1"/>
          </p:cNvSpPr>
          <p:nvPr>
            <p:ph type="body"/>
          </p:nvPr>
        </p:nvSpPr>
        <p:spPr>
          <a:xfrm>
            <a:off x="457200" y="2761920"/>
            <a:ext cx="8229240" cy="142272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41"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242" name="PlaceHolder 2"/>
          <p:cNvSpPr>
            <a:spLocks noGrp="1"/>
          </p:cNvSpPr>
          <p:nvPr>
            <p:ph type="body"/>
          </p:nvPr>
        </p:nvSpPr>
        <p:spPr>
          <a:xfrm>
            <a:off x="457200" y="120348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243" name="PlaceHolder 3"/>
          <p:cNvSpPr>
            <a:spLocks noGrp="1"/>
          </p:cNvSpPr>
          <p:nvPr>
            <p:ph type="body"/>
          </p:nvPr>
        </p:nvSpPr>
        <p:spPr>
          <a:xfrm>
            <a:off x="4674240" y="120348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244" name="PlaceHolder 4"/>
          <p:cNvSpPr>
            <a:spLocks noGrp="1"/>
          </p:cNvSpPr>
          <p:nvPr>
            <p:ph type="body"/>
          </p:nvPr>
        </p:nvSpPr>
        <p:spPr>
          <a:xfrm>
            <a:off x="457200" y="276192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245" name="PlaceHolder 5"/>
          <p:cNvSpPr>
            <a:spLocks noGrp="1"/>
          </p:cNvSpPr>
          <p:nvPr>
            <p:ph type="body"/>
          </p:nvPr>
        </p:nvSpPr>
        <p:spPr>
          <a:xfrm>
            <a:off x="4674240" y="276192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46"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247" name="PlaceHolder 2"/>
          <p:cNvSpPr>
            <a:spLocks noGrp="1"/>
          </p:cNvSpPr>
          <p:nvPr>
            <p:ph type="body"/>
          </p:nvPr>
        </p:nvSpPr>
        <p:spPr>
          <a:xfrm>
            <a:off x="457200" y="1203480"/>
            <a:ext cx="26496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248" name="PlaceHolder 3"/>
          <p:cNvSpPr>
            <a:spLocks noGrp="1"/>
          </p:cNvSpPr>
          <p:nvPr>
            <p:ph type="body"/>
          </p:nvPr>
        </p:nvSpPr>
        <p:spPr>
          <a:xfrm>
            <a:off x="3239640" y="1203480"/>
            <a:ext cx="26496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249" name="PlaceHolder 4"/>
          <p:cNvSpPr>
            <a:spLocks noGrp="1"/>
          </p:cNvSpPr>
          <p:nvPr>
            <p:ph type="body"/>
          </p:nvPr>
        </p:nvSpPr>
        <p:spPr>
          <a:xfrm>
            <a:off x="6022080" y="1203480"/>
            <a:ext cx="26496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250" name="PlaceHolder 5"/>
          <p:cNvSpPr>
            <a:spLocks noGrp="1"/>
          </p:cNvSpPr>
          <p:nvPr>
            <p:ph type="body"/>
          </p:nvPr>
        </p:nvSpPr>
        <p:spPr>
          <a:xfrm>
            <a:off x="457200" y="2761920"/>
            <a:ext cx="26496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251" name="PlaceHolder 6"/>
          <p:cNvSpPr>
            <a:spLocks noGrp="1"/>
          </p:cNvSpPr>
          <p:nvPr>
            <p:ph type="body"/>
          </p:nvPr>
        </p:nvSpPr>
        <p:spPr>
          <a:xfrm>
            <a:off x="3239640" y="2761920"/>
            <a:ext cx="26496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252" name="PlaceHolder 7"/>
          <p:cNvSpPr>
            <a:spLocks noGrp="1"/>
          </p:cNvSpPr>
          <p:nvPr>
            <p:ph type="body"/>
          </p:nvPr>
        </p:nvSpPr>
        <p:spPr>
          <a:xfrm>
            <a:off x="6022080" y="2761920"/>
            <a:ext cx="2649600" cy="142272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58"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259" name="PlaceHolder 2"/>
          <p:cNvSpPr>
            <a:spLocks noGrp="1"/>
          </p:cNvSpPr>
          <p:nvPr>
            <p:ph type="subTitle"/>
          </p:nvPr>
        </p:nvSpPr>
        <p:spPr>
          <a:xfrm>
            <a:off x="457200" y="1203480"/>
            <a:ext cx="8229240" cy="2982960"/>
          </a:xfrm>
          <a:prstGeom prst="rect">
            <a:avLst/>
          </a:prstGeom>
        </p:spPr>
        <p:txBody>
          <a:bodyPr lIns="0" rIns="0" tIns="0" bIns="0" anchor="ctr">
            <a:noAutofit/>
          </a:bodyPr>
          <a:p>
            <a:pPr algn="ctr"/>
            <a:endParaRPr b="0" lang="pl-PL" sz="3200" spc="-1" strike="noStrike">
              <a:latin typeface="Arial"/>
            </a:endParaRPr>
          </a:p>
        </p:txBody>
      </p:sp>
    </p:spTree>
  </p:cSld>
</p:sldLayout>
</file>

<file path=ppt/slideLayouts/slideLayout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60"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261" name="PlaceHolder 2"/>
          <p:cNvSpPr>
            <a:spLocks noGrp="1"/>
          </p:cNvSpPr>
          <p:nvPr>
            <p:ph type="body"/>
          </p:nvPr>
        </p:nvSpPr>
        <p:spPr>
          <a:xfrm>
            <a:off x="457200" y="1203480"/>
            <a:ext cx="8229240" cy="298296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62"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263" name="PlaceHolder 2"/>
          <p:cNvSpPr>
            <a:spLocks noGrp="1"/>
          </p:cNvSpPr>
          <p:nvPr>
            <p:ph type="body"/>
          </p:nvPr>
        </p:nvSpPr>
        <p:spPr>
          <a:xfrm>
            <a:off x="457200" y="1203480"/>
            <a:ext cx="4015800" cy="2982960"/>
          </a:xfrm>
          <a:prstGeom prst="rect">
            <a:avLst/>
          </a:prstGeom>
        </p:spPr>
        <p:txBody>
          <a:bodyPr lIns="0" rIns="0" tIns="0" bIns="0">
            <a:normAutofit/>
          </a:bodyPr>
          <a:p>
            <a:endParaRPr b="0" lang="pl-PL" sz="1400" spc="-1" strike="noStrike">
              <a:solidFill>
                <a:srgbClr val="000000"/>
              </a:solidFill>
              <a:latin typeface="Arial"/>
            </a:endParaRPr>
          </a:p>
        </p:txBody>
      </p:sp>
      <p:sp>
        <p:nvSpPr>
          <p:cNvPr id="264" name="PlaceHolder 3"/>
          <p:cNvSpPr>
            <a:spLocks noGrp="1"/>
          </p:cNvSpPr>
          <p:nvPr>
            <p:ph type="body"/>
          </p:nvPr>
        </p:nvSpPr>
        <p:spPr>
          <a:xfrm>
            <a:off x="4674240" y="1203480"/>
            <a:ext cx="4015800" cy="298296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65"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Tree>
  </p:cSld>
</p:sldLayout>
</file>

<file path=ppt/slideLayouts/slideLayout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66" name="PlaceHolder 1"/>
          <p:cNvSpPr>
            <a:spLocks noGrp="1"/>
          </p:cNvSpPr>
          <p:nvPr>
            <p:ph type="subTitle"/>
          </p:nvPr>
        </p:nvSpPr>
        <p:spPr>
          <a:xfrm>
            <a:off x="729360" y="1322280"/>
            <a:ext cx="7688160" cy="7038360"/>
          </a:xfrm>
          <a:prstGeom prst="rect">
            <a:avLst/>
          </a:prstGeom>
        </p:spPr>
        <p:txBody>
          <a:bodyPr lIns="0" rIns="0" tIns="0" bIns="0" anchor="ctr">
            <a:noAutofit/>
          </a:bodyPr>
          <a:p>
            <a:pPr algn="ctr"/>
            <a:endParaRPr b="0" lang="pl-PL" sz="3200" spc="-1" strike="noStrike">
              <a:latin typeface="Arial"/>
            </a:endParaRPr>
          </a:p>
        </p:txBody>
      </p:sp>
    </p:spTree>
  </p:cSld>
</p:sldLayout>
</file>

<file path=ppt/slideLayouts/slideLayout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67"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268" name="PlaceHolder 2"/>
          <p:cNvSpPr>
            <a:spLocks noGrp="1"/>
          </p:cNvSpPr>
          <p:nvPr>
            <p:ph type="body"/>
          </p:nvPr>
        </p:nvSpPr>
        <p:spPr>
          <a:xfrm>
            <a:off x="457200" y="120348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269" name="PlaceHolder 3"/>
          <p:cNvSpPr>
            <a:spLocks noGrp="1"/>
          </p:cNvSpPr>
          <p:nvPr>
            <p:ph type="body"/>
          </p:nvPr>
        </p:nvSpPr>
        <p:spPr>
          <a:xfrm>
            <a:off x="4674240" y="1203480"/>
            <a:ext cx="4015800" cy="2982960"/>
          </a:xfrm>
          <a:prstGeom prst="rect">
            <a:avLst/>
          </a:prstGeom>
        </p:spPr>
        <p:txBody>
          <a:bodyPr lIns="0" rIns="0" tIns="0" bIns="0">
            <a:normAutofit/>
          </a:bodyPr>
          <a:p>
            <a:endParaRPr b="0" lang="pl-PL" sz="1400" spc="-1" strike="noStrike">
              <a:solidFill>
                <a:srgbClr val="000000"/>
              </a:solidFill>
              <a:latin typeface="Arial"/>
            </a:endParaRPr>
          </a:p>
        </p:txBody>
      </p:sp>
      <p:sp>
        <p:nvSpPr>
          <p:cNvPr id="270" name="PlaceHolder 4"/>
          <p:cNvSpPr>
            <a:spLocks noGrp="1"/>
          </p:cNvSpPr>
          <p:nvPr>
            <p:ph type="body"/>
          </p:nvPr>
        </p:nvSpPr>
        <p:spPr>
          <a:xfrm>
            <a:off x="457200" y="276192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21" name="PlaceHolder 2"/>
          <p:cNvSpPr>
            <a:spLocks noGrp="1"/>
          </p:cNvSpPr>
          <p:nvPr>
            <p:ph type="body"/>
          </p:nvPr>
        </p:nvSpPr>
        <p:spPr>
          <a:xfrm>
            <a:off x="457200" y="1203480"/>
            <a:ext cx="4015800" cy="2982960"/>
          </a:xfrm>
          <a:prstGeom prst="rect">
            <a:avLst/>
          </a:prstGeom>
        </p:spPr>
        <p:txBody>
          <a:bodyPr lIns="0" rIns="0" tIns="0" bIns="0">
            <a:normAutofit/>
          </a:bodyPr>
          <a:p>
            <a:endParaRPr b="0" lang="pl-PL" sz="1400" spc="-1" strike="noStrike">
              <a:solidFill>
                <a:srgbClr val="000000"/>
              </a:solidFill>
              <a:latin typeface="Arial"/>
            </a:endParaRPr>
          </a:p>
        </p:txBody>
      </p:sp>
      <p:sp>
        <p:nvSpPr>
          <p:cNvPr id="22" name="PlaceHolder 3"/>
          <p:cNvSpPr>
            <a:spLocks noGrp="1"/>
          </p:cNvSpPr>
          <p:nvPr>
            <p:ph type="body"/>
          </p:nvPr>
        </p:nvSpPr>
        <p:spPr>
          <a:xfrm>
            <a:off x="4674240" y="120348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23" name="PlaceHolder 4"/>
          <p:cNvSpPr>
            <a:spLocks noGrp="1"/>
          </p:cNvSpPr>
          <p:nvPr>
            <p:ph type="body"/>
          </p:nvPr>
        </p:nvSpPr>
        <p:spPr>
          <a:xfrm>
            <a:off x="4674240" y="276192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71"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272" name="PlaceHolder 2"/>
          <p:cNvSpPr>
            <a:spLocks noGrp="1"/>
          </p:cNvSpPr>
          <p:nvPr>
            <p:ph type="body"/>
          </p:nvPr>
        </p:nvSpPr>
        <p:spPr>
          <a:xfrm>
            <a:off x="457200" y="1203480"/>
            <a:ext cx="4015800" cy="2982960"/>
          </a:xfrm>
          <a:prstGeom prst="rect">
            <a:avLst/>
          </a:prstGeom>
        </p:spPr>
        <p:txBody>
          <a:bodyPr lIns="0" rIns="0" tIns="0" bIns="0">
            <a:normAutofit/>
          </a:bodyPr>
          <a:p>
            <a:endParaRPr b="0" lang="pl-PL" sz="1400" spc="-1" strike="noStrike">
              <a:solidFill>
                <a:srgbClr val="000000"/>
              </a:solidFill>
              <a:latin typeface="Arial"/>
            </a:endParaRPr>
          </a:p>
        </p:txBody>
      </p:sp>
      <p:sp>
        <p:nvSpPr>
          <p:cNvPr id="273" name="PlaceHolder 3"/>
          <p:cNvSpPr>
            <a:spLocks noGrp="1"/>
          </p:cNvSpPr>
          <p:nvPr>
            <p:ph type="body"/>
          </p:nvPr>
        </p:nvSpPr>
        <p:spPr>
          <a:xfrm>
            <a:off x="4674240" y="120348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274" name="PlaceHolder 4"/>
          <p:cNvSpPr>
            <a:spLocks noGrp="1"/>
          </p:cNvSpPr>
          <p:nvPr>
            <p:ph type="body"/>
          </p:nvPr>
        </p:nvSpPr>
        <p:spPr>
          <a:xfrm>
            <a:off x="4674240" y="276192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75"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276" name="PlaceHolder 2"/>
          <p:cNvSpPr>
            <a:spLocks noGrp="1"/>
          </p:cNvSpPr>
          <p:nvPr>
            <p:ph type="body"/>
          </p:nvPr>
        </p:nvSpPr>
        <p:spPr>
          <a:xfrm>
            <a:off x="457200" y="120348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277" name="PlaceHolder 3"/>
          <p:cNvSpPr>
            <a:spLocks noGrp="1"/>
          </p:cNvSpPr>
          <p:nvPr>
            <p:ph type="body"/>
          </p:nvPr>
        </p:nvSpPr>
        <p:spPr>
          <a:xfrm>
            <a:off x="4674240" y="120348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278" name="PlaceHolder 4"/>
          <p:cNvSpPr>
            <a:spLocks noGrp="1"/>
          </p:cNvSpPr>
          <p:nvPr>
            <p:ph type="body"/>
          </p:nvPr>
        </p:nvSpPr>
        <p:spPr>
          <a:xfrm>
            <a:off x="457200" y="2761920"/>
            <a:ext cx="8229240" cy="142272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79"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280" name="PlaceHolder 2"/>
          <p:cNvSpPr>
            <a:spLocks noGrp="1"/>
          </p:cNvSpPr>
          <p:nvPr>
            <p:ph type="body"/>
          </p:nvPr>
        </p:nvSpPr>
        <p:spPr>
          <a:xfrm>
            <a:off x="457200" y="1203480"/>
            <a:ext cx="822924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281" name="PlaceHolder 3"/>
          <p:cNvSpPr>
            <a:spLocks noGrp="1"/>
          </p:cNvSpPr>
          <p:nvPr>
            <p:ph type="body"/>
          </p:nvPr>
        </p:nvSpPr>
        <p:spPr>
          <a:xfrm>
            <a:off x="457200" y="2761920"/>
            <a:ext cx="8229240" cy="142272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82"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283" name="PlaceHolder 2"/>
          <p:cNvSpPr>
            <a:spLocks noGrp="1"/>
          </p:cNvSpPr>
          <p:nvPr>
            <p:ph type="body"/>
          </p:nvPr>
        </p:nvSpPr>
        <p:spPr>
          <a:xfrm>
            <a:off x="457200" y="120348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284" name="PlaceHolder 3"/>
          <p:cNvSpPr>
            <a:spLocks noGrp="1"/>
          </p:cNvSpPr>
          <p:nvPr>
            <p:ph type="body"/>
          </p:nvPr>
        </p:nvSpPr>
        <p:spPr>
          <a:xfrm>
            <a:off x="4674240" y="120348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285" name="PlaceHolder 4"/>
          <p:cNvSpPr>
            <a:spLocks noGrp="1"/>
          </p:cNvSpPr>
          <p:nvPr>
            <p:ph type="body"/>
          </p:nvPr>
        </p:nvSpPr>
        <p:spPr>
          <a:xfrm>
            <a:off x="457200" y="276192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286" name="PlaceHolder 5"/>
          <p:cNvSpPr>
            <a:spLocks noGrp="1"/>
          </p:cNvSpPr>
          <p:nvPr>
            <p:ph type="body"/>
          </p:nvPr>
        </p:nvSpPr>
        <p:spPr>
          <a:xfrm>
            <a:off x="4674240" y="276192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87"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288" name="PlaceHolder 2"/>
          <p:cNvSpPr>
            <a:spLocks noGrp="1"/>
          </p:cNvSpPr>
          <p:nvPr>
            <p:ph type="body"/>
          </p:nvPr>
        </p:nvSpPr>
        <p:spPr>
          <a:xfrm>
            <a:off x="457200" y="1203480"/>
            <a:ext cx="26496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289" name="PlaceHolder 3"/>
          <p:cNvSpPr>
            <a:spLocks noGrp="1"/>
          </p:cNvSpPr>
          <p:nvPr>
            <p:ph type="body"/>
          </p:nvPr>
        </p:nvSpPr>
        <p:spPr>
          <a:xfrm>
            <a:off x="3239640" y="1203480"/>
            <a:ext cx="26496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290" name="PlaceHolder 4"/>
          <p:cNvSpPr>
            <a:spLocks noGrp="1"/>
          </p:cNvSpPr>
          <p:nvPr>
            <p:ph type="body"/>
          </p:nvPr>
        </p:nvSpPr>
        <p:spPr>
          <a:xfrm>
            <a:off x="6022080" y="1203480"/>
            <a:ext cx="26496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291" name="PlaceHolder 5"/>
          <p:cNvSpPr>
            <a:spLocks noGrp="1"/>
          </p:cNvSpPr>
          <p:nvPr>
            <p:ph type="body"/>
          </p:nvPr>
        </p:nvSpPr>
        <p:spPr>
          <a:xfrm>
            <a:off x="457200" y="2761920"/>
            <a:ext cx="26496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292" name="PlaceHolder 6"/>
          <p:cNvSpPr>
            <a:spLocks noGrp="1"/>
          </p:cNvSpPr>
          <p:nvPr>
            <p:ph type="body"/>
          </p:nvPr>
        </p:nvSpPr>
        <p:spPr>
          <a:xfrm>
            <a:off x="3239640" y="2761920"/>
            <a:ext cx="26496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293" name="PlaceHolder 7"/>
          <p:cNvSpPr>
            <a:spLocks noGrp="1"/>
          </p:cNvSpPr>
          <p:nvPr>
            <p:ph type="body"/>
          </p:nvPr>
        </p:nvSpPr>
        <p:spPr>
          <a:xfrm>
            <a:off x="6022080" y="2761920"/>
            <a:ext cx="2649600" cy="142272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8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8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97"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298" name="PlaceHolder 2"/>
          <p:cNvSpPr>
            <a:spLocks noGrp="1"/>
          </p:cNvSpPr>
          <p:nvPr>
            <p:ph type="subTitle"/>
          </p:nvPr>
        </p:nvSpPr>
        <p:spPr>
          <a:xfrm>
            <a:off x="457200" y="1203480"/>
            <a:ext cx="8229240" cy="2982960"/>
          </a:xfrm>
          <a:prstGeom prst="rect">
            <a:avLst/>
          </a:prstGeom>
        </p:spPr>
        <p:txBody>
          <a:bodyPr lIns="0" rIns="0" tIns="0" bIns="0" anchor="ctr">
            <a:noAutofit/>
          </a:bodyPr>
          <a:p>
            <a:pPr algn="ctr"/>
            <a:endParaRPr b="0" lang="pl-PL" sz="3200" spc="-1" strike="noStrike">
              <a:latin typeface="Arial"/>
            </a:endParaRPr>
          </a:p>
        </p:txBody>
      </p:sp>
    </p:spTree>
  </p:cSld>
</p:sldLayout>
</file>

<file path=ppt/slideLayouts/slideLayout8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99"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300" name="PlaceHolder 2"/>
          <p:cNvSpPr>
            <a:spLocks noGrp="1"/>
          </p:cNvSpPr>
          <p:nvPr>
            <p:ph type="body"/>
          </p:nvPr>
        </p:nvSpPr>
        <p:spPr>
          <a:xfrm>
            <a:off x="457200" y="1203480"/>
            <a:ext cx="8229240" cy="298296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8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01"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302" name="PlaceHolder 2"/>
          <p:cNvSpPr>
            <a:spLocks noGrp="1"/>
          </p:cNvSpPr>
          <p:nvPr>
            <p:ph type="body"/>
          </p:nvPr>
        </p:nvSpPr>
        <p:spPr>
          <a:xfrm>
            <a:off x="457200" y="1203480"/>
            <a:ext cx="4015800" cy="2982960"/>
          </a:xfrm>
          <a:prstGeom prst="rect">
            <a:avLst/>
          </a:prstGeom>
        </p:spPr>
        <p:txBody>
          <a:bodyPr lIns="0" rIns="0" tIns="0" bIns="0">
            <a:normAutofit/>
          </a:bodyPr>
          <a:p>
            <a:endParaRPr b="0" lang="pl-PL" sz="1400" spc="-1" strike="noStrike">
              <a:solidFill>
                <a:srgbClr val="000000"/>
              </a:solidFill>
              <a:latin typeface="Arial"/>
            </a:endParaRPr>
          </a:p>
        </p:txBody>
      </p:sp>
      <p:sp>
        <p:nvSpPr>
          <p:cNvPr id="303" name="PlaceHolder 3"/>
          <p:cNvSpPr>
            <a:spLocks noGrp="1"/>
          </p:cNvSpPr>
          <p:nvPr>
            <p:ph type="body"/>
          </p:nvPr>
        </p:nvSpPr>
        <p:spPr>
          <a:xfrm>
            <a:off x="4674240" y="1203480"/>
            <a:ext cx="4015800" cy="298296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8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04"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25" name="PlaceHolder 2"/>
          <p:cNvSpPr>
            <a:spLocks noGrp="1"/>
          </p:cNvSpPr>
          <p:nvPr>
            <p:ph type="body"/>
          </p:nvPr>
        </p:nvSpPr>
        <p:spPr>
          <a:xfrm>
            <a:off x="457200" y="120348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26" name="PlaceHolder 3"/>
          <p:cNvSpPr>
            <a:spLocks noGrp="1"/>
          </p:cNvSpPr>
          <p:nvPr>
            <p:ph type="body"/>
          </p:nvPr>
        </p:nvSpPr>
        <p:spPr>
          <a:xfrm>
            <a:off x="4674240" y="120348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27" name="PlaceHolder 4"/>
          <p:cNvSpPr>
            <a:spLocks noGrp="1"/>
          </p:cNvSpPr>
          <p:nvPr>
            <p:ph type="body"/>
          </p:nvPr>
        </p:nvSpPr>
        <p:spPr>
          <a:xfrm>
            <a:off x="457200" y="2761920"/>
            <a:ext cx="8229240" cy="142272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9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05" name="PlaceHolder 1"/>
          <p:cNvSpPr>
            <a:spLocks noGrp="1"/>
          </p:cNvSpPr>
          <p:nvPr>
            <p:ph type="subTitle"/>
          </p:nvPr>
        </p:nvSpPr>
        <p:spPr>
          <a:xfrm>
            <a:off x="729360" y="1322280"/>
            <a:ext cx="7688160" cy="7038360"/>
          </a:xfrm>
          <a:prstGeom prst="rect">
            <a:avLst/>
          </a:prstGeom>
        </p:spPr>
        <p:txBody>
          <a:bodyPr lIns="0" rIns="0" tIns="0" bIns="0" anchor="ctr">
            <a:noAutofit/>
          </a:bodyPr>
          <a:p>
            <a:pPr algn="ctr"/>
            <a:endParaRPr b="0" lang="pl-PL" sz="3200" spc="-1" strike="noStrike">
              <a:latin typeface="Arial"/>
            </a:endParaRPr>
          </a:p>
        </p:txBody>
      </p:sp>
    </p:spTree>
  </p:cSld>
</p:sldLayout>
</file>

<file path=ppt/slideLayouts/slideLayout9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06"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307" name="PlaceHolder 2"/>
          <p:cNvSpPr>
            <a:spLocks noGrp="1"/>
          </p:cNvSpPr>
          <p:nvPr>
            <p:ph type="body"/>
          </p:nvPr>
        </p:nvSpPr>
        <p:spPr>
          <a:xfrm>
            <a:off x="457200" y="120348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308" name="PlaceHolder 3"/>
          <p:cNvSpPr>
            <a:spLocks noGrp="1"/>
          </p:cNvSpPr>
          <p:nvPr>
            <p:ph type="body"/>
          </p:nvPr>
        </p:nvSpPr>
        <p:spPr>
          <a:xfrm>
            <a:off x="4674240" y="1203480"/>
            <a:ext cx="4015800" cy="2982960"/>
          </a:xfrm>
          <a:prstGeom prst="rect">
            <a:avLst/>
          </a:prstGeom>
        </p:spPr>
        <p:txBody>
          <a:bodyPr lIns="0" rIns="0" tIns="0" bIns="0">
            <a:normAutofit/>
          </a:bodyPr>
          <a:p>
            <a:endParaRPr b="0" lang="pl-PL" sz="1400" spc="-1" strike="noStrike">
              <a:solidFill>
                <a:srgbClr val="000000"/>
              </a:solidFill>
              <a:latin typeface="Arial"/>
            </a:endParaRPr>
          </a:p>
        </p:txBody>
      </p:sp>
      <p:sp>
        <p:nvSpPr>
          <p:cNvPr id="309" name="PlaceHolder 4"/>
          <p:cNvSpPr>
            <a:spLocks noGrp="1"/>
          </p:cNvSpPr>
          <p:nvPr>
            <p:ph type="body"/>
          </p:nvPr>
        </p:nvSpPr>
        <p:spPr>
          <a:xfrm>
            <a:off x="457200" y="276192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9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10"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311" name="PlaceHolder 2"/>
          <p:cNvSpPr>
            <a:spLocks noGrp="1"/>
          </p:cNvSpPr>
          <p:nvPr>
            <p:ph type="body"/>
          </p:nvPr>
        </p:nvSpPr>
        <p:spPr>
          <a:xfrm>
            <a:off x="457200" y="1203480"/>
            <a:ext cx="4015800" cy="2982960"/>
          </a:xfrm>
          <a:prstGeom prst="rect">
            <a:avLst/>
          </a:prstGeom>
        </p:spPr>
        <p:txBody>
          <a:bodyPr lIns="0" rIns="0" tIns="0" bIns="0">
            <a:normAutofit/>
          </a:bodyPr>
          <a:p>
            <a:endParaRPr b="0" lang="pl-PL" sz="1400" spc="-1" strike="noStrike">
              <a:solidFill>
                <a:srgbClr val="000000"/>
              </a:solidFill>
              <a:latin typeface="Arial"/>
            </a:endParaRPr>
          </a:p>
        </p:txBody>
      </p:sp>
      <p:sp>
        <p:nvSpPr>
          <p:cNvPr id="312" name="PlaceHolder 3"/>
          <p:cNvSpPr>
            <a:spLocks noGrp="1"/>
          </p:cNvSpPr>
          <p:nvPr>
            <p:ph type="body"/>
          </p:nvPr>
        </p:nvSpPr>
        <p:spPr>
          <a:xfrm>
            <a:off x="4674240" y="120348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313" name="PlaceHolder 4"/>
          <p:cNvSpPr>
            <a:spLocks noGrp="1"/>
          </p:cNvSpPr>
          <p:nvPr>
            <p:ph type="body"/>
          </p:nvPr>
        </p:nvSpPr>
        <p:spPr>
          <a:xfrm>
            <a:off x="4674240" y="276192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9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14"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315" name="PlaceHolder 2"/>
          <p:cNvSpPr>
            <a:spLocks noGrp="1"/>
          </p:cNvSpPr>
          <p:nvPr>
            <p:ph type="body"/>
          </p:nvPr>
        </p:nvSpPr>
        <p:spPr>
          <a:xfrm>
            <a:off x="457200" y="120348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316" name="PlaceHolder 3"/>
          <p:cNvSpPr>
            <a:spLocks noGrp="1"/>
          </p:cNvSpPr>
          <p:nvPr>
            <p:ph type="body"/>
          </p:nvPr>
        </p:nvSpPr>
        <p:spPr>
          <a:xfrm>
            <a:off x="4674240" y="120348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317" name="PlaceHolder 4"/>
          <p:cNvSpPr>
            <a:spLocks noGrp="1"/>
          </p:cNvSpPr>
          <p:nvPr>
            <p:ph type="body"/>
          </p:nvPr>
        </p:nvSpPr>
        <p:spPr>
          <a:xfrm>
            <a:off x="457200" y="2761920"/>
            <a:ext cx="8229240" cy="142272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9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18"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319" name="PlaceHolder 2"/>
          <p:cNvSpPr>
            <a:spLocks noGrp="1"/>
          </p:cNvSpPr>
          <p:nvPr>
            <p:ph type="body"/>
          </p:nvPr>
        </p:nvSpPr>
        <p:spPr>
          <a:xfrm>
            <a:off x="457200" y="1203480"/>
            <a:ext cx="822924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320" name="PlaceHolder 3"/>
          <p:cNvSpPr>
            <a:spLocks noGrp="1"/>
          </p:cNvSpPr>
          <p:nvPr>
            <p:ph type="body"/>
          </p:nvPr>
        </p:nvSpPr>
        <p:spPr>
          <a:xfrm>
            <a:off x="457200" y="2761920"/>
            <a:ext cx="8229240" cy="142272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9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21"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322" name="PlaceHolder 2"/>
          <p:cNvSpPr>
            <a:spLocks noGrp="1"/>
          </p:cNvSpPr>
          <p:nvPr>
            <p:ph type="body"/>
          </p:nvPr>
        </p:nvSpPr>
        <p:spPr>
          <a:xfrm>
            <a:off x="457200" y="120348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323" name="PlaceHolder 3"/>
          <p:cNvSpPr>
            <a:spLocks noGrp="1"/>
          </p:cNvSpPr>
          <p:nvPr>
            <p:ph type="body"/>
          </p:nvPr>
        </p:nvSpPr>
        <p:spPr>
          <a:xfrm>
            <a:off x="4674240" y="120348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324" name="PlaceHolder 4"/>
          <p:cNvSpPr>
            <a:spLocks noGrp="1"/>
          </p:cNvSpPr>
          <p:nvPr>
            <p:ph type="body"/>
          </p:nvPr>
        </p:nvSpPr>
        <p:spPr>
          <a:xfrm>
            <a:off x="457200" y="276192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325" name="PlaceHolder 5"/>
          <p:cNvSpPr>
            <a:spLocks noGrp="1"/>
          </p:cNvSpPr>
          <p:nvPr>
            <p:ph type="body"/>
          </p:nvPr>
        </p:nvSpPr>
        <p:spPr>
          <a:xfrm>
            <a:off x="4674240" y="2761920"/>
            <a:ext cx="4015800" cy="142272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9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26"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327" name="PlaceHolder 2"/>
          <p:cNvSpPr>
            <a:spLocks noGrp="1"/>
          </p:cNvSpPr>
          <p:nvPr>
            <p:ph type="body"/>
          </p:nvPr>
        </p:nvSpPr>
        <p:spPr>
          <a:xfrm>
            <a:off x="457200" y="1203480"/>
            <a:ext cx="26496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328" name="PlaceHolder 3"/>
          <p:cNvSpPr>
            <a:spLocks noGrp="1"/>
          </p:cNvSpPr>
          <p:nvPr>
            <p:ph type="body"/>
          </p:nvPr>
        </p:nvSpPr>
        <p:spPr>
          <a:xfrm>
            <a:off x="3239640" y="1203480"/>
            <a:ext cx="26496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329" name="PlaceHolder 4"/>
          <p:cNvSpPr>
            <a:spLocks noGrp="1"/>
          </p:cNvSpPr>
          <p:nvPr>
            <p:ph type="body"/>
          </p:nvPr>
        </p:nvSpPr>
        <p:spPr>
          <a:xfrm>
            <a:off x="6022080" y="1203480"/>
            <a:ext cx="26496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330" name="PlaceHolder 5"/>
          <p:cNvSpPr>
            <a:spLocks noGrp="1"/>
          </p:cNvSpPr>
          <p:nvPr>
            <p:ph type="body"/>
          </p:nvPr>
        </p:nvSpPr>
        <p:spPr>
          <a:xfrm>
            <a:off x="457200" y="2761920"/>
            <a:ext cx="26496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331" name="PlaceHolder 6"/>
          <p:cNvSpPr>
            <a:spLocks noGrp="1"/>
          </p:cNvSpPr>
          <p:nvPr>
            <p:ph type="body"/>
          </p:nvPr>
        </p:nvSpPr>
        <p:spPr>
          <a:xfrm>
            <a:off x="3239640" y="2761920"/>
            <a:ext cx="2649600" cy="1422720"/>
          </a:xfrm>
          <a:prstGeom prst="rect">
            <a:avLst/>
          </a:prstGeom>
        </p:spPr>
        <p:txBody>
          <a:bodyPr lIns="0" rIns="0" tIns="0" bIns="0">
            <a:normAutofit/>
          </a:bodyPr>
          <a:p>
            <a:endParaRPr b="0" lang="pl-PL" sz="1400" spc="-1" strike="noStrike">
              <a:solidFill>
                <a:srgbClr val="000000"/>
              </a:solidFill>
              <a:latin typeface="Arial"/>
            </a:endParaRPr>
          </a:p>
        </p:txBody>
      </p:sp>
      <p:sp>
        <p:nvSpPr>
          <p:cNvPr id="332" name="PlaceHolder 7"/>
          <p:cNvSpPr>
            <a:spLocks noGrp="1"/>
          </p:cNvSpPr>
          <p:nvPr>
            <p:ph type="body"/>
          </p:nvPr>
        </p:nvSpPr>
        <p:spPr>
          <a:xfrm>
            <a:off x="6022080" y="2761920"/>
            <a:ext cx="2649600" cy="142272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Layouts/slideLayout9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9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39"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340" name="PlaceHolder 2"/>
          <p:cNvSpPr>
            <a:spLocks noGrp="1"/>
          </p:cNvSpPr>
          <p:nvPr>
            <p:ph type="subTitle"/>
          </p:nvPr>
        </p:nvSpPr>
        <p:spPr>
          <a:xfrm>
            <a:off x="457200" y="1203480"/>
            <a:ext cx="8229240" cy="2982960"/>
          </a:xfrm>
          <a:prstGeom prst="rect">
            <a:avLst/>
          </a:prstGeom>
        </p:spPr>
        <p:txBody>
          <a:bodyPr lIns="0" rIns="0" tIns="0" bIns="0" anchor="ctr">
            <a:noAutofit/>
          </a:bodyPr>
          <a:p>
            <a:pPr algn="ctr"/>
            <a:endParaRPr b="0" lang="pl-PL" sz="3200" spc="-1" strike="noStrike">
              <a:latin typeface="Arial"/>
            </a:endParaRPr>
          </a:p>
        </p:txBody>
      </p:sp>
    </p:spTree>
  </p:cSld>
</p:sldLayout>
</file>

<file path=ppt/slideLayouts/slideLayout9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341" name="PlaceHolder 1"/>
          <p:cNvSpPr>
            <a:spLocks noGrp="1"/>
          </p:cNvSpPr>
          <p:nvPr>
            <p:ph type="title"/>
          </p:nvPr>
        </p:nvSpPr>
        <p:spPr>
          <a:xfrm>
            <a:off x="729360" y="1322280"/>
            <a:ext cx="7688160" cy="1518120"/>
          </a:xfrm>
          <a:prstGeom prst="rect">
            <a:avLst/>
          </a:prstGeom>
        </p:spPr>
        <p:txBody>
          <a:bodyPr lIns="0" rIns="0" tIns="0" bIns="0" anchor="ctr">
            <a:noAutofit/>
          </a:bodyPr>
          <a:p>
            <a:endParaRPr b="0" lang="pl-PL" sz="1400" spc="-1" strike="noStrike">
              <a:solidFill>
                <a:srgbClr val="000000"/>
              </a:solidFill>
              <a:latin typeface="Arial"/>
            </a:endParaRPr>
          </a:p>
        </p:txBody>
      </p:sp>
      <p:sp>
        <p:nvSpPr>
          <p:cNvPr id="342" name="PlaceHolder 2"/>
          <p:cNvSpPr>
            <a:spLocks noGrp="1"/>
          </p:cNvSpPr>
          <p:nvPr>
            <p:ph type="body"/>
          </p:nvPr>
        </p:nvSpPr>
        <p:spPr>
          <a:xfrm>
            <a:off x="457200" y="1203480"/>
            <a:ext cx="8229240" cy="2982960"/>
          </a:xfrm>
          <a:prstGeom prst="rect">
            <a:avLst/>
          </a:prstGeom>
        </p:spPr>
        <p:txBody>
          <a:bodyPr lIns="0" rIns="0" tIns="0" bIns="0">
            <a:normAutofit/>
          </a:bodyPr>
          <a:p>
            <a:endParaRPr b="0" lang="pl-PL" sz="1400" spc="-1" strike="noStrike">
              <a:solidFill>
                <a:srgbClr val="000000"/>
              </a:solidFill>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10.xml.rels><?xml version="1.0" encoding="UTF-8"?>
<Relationships xmlns="http://schemas.openxmlformats.org/package/2006/relationships"><Relationship Id="rId1" Type="http://schemas.openxmlformats.org/officeDocument/2006/relationships/theme" Target="../theme/theme10.xml"/><Relationship Id="rId2" Type="http://schemas.openxmlformats.org/officeDocument/2006/relationships/slideLayout" Target="../slideLayouts/slideLayout109.xml"/><Relationship Id="rId3" Type="http://schemas.openxmlformats.org/officeDocument/2006/relationships/slideLayout" Target="../slideLayouts/slideLayout110.xml"/><Relationship Id="rId4" Type="http://schemas.openxmlformats.org/officeDocument/2006/relationships/slideLayout" Target="../slideLayouts/slideLayout111.xml"/><Relationship Id="rId5" Type="http://schemas.openxmlformats.org/officeDocument/2006/relationships/slideLayout" Target="../slideLayouts/slideLayout112.xml"/><Relationship Id="rId6" Type="http://schemas.openxmlformats.org/officeDocument/2006/relationships/slideLayout" Target="../slideLayouts/slideLayout113.xml"/><Relationship Id="rId7" Type="http://schemas.openxmlformats.org/officeDocument/2006/relationships/slideLayout" Target="../slideLayouts/slideLayout114.xml"/><Relationship Id="rId8" Type="http://schemas.openxmlformats.org/officeDocument/2006/relationships/slideLayout" Target="../slideLayouts/slideLayout115.xml"/><Relationship Id="rId9" Type="http://schemas.openxmlformats.org/officeDocument/2006/relationships/slideLayout" Target="../slideLayouts/slideLayout116.xml"/><Relationship Id="rId10" Type="http://schemas.openxmlformats.org/officeDocument/2006/relationships/slideLayout" Target="../slideLayouts/slideLayout117.xml"/><Relationship Id="rId11" Type="http://schemas.openxmlformats.org/officeDocument/2006/relationships/slideLayout" Target="../slideLayouts/slideLayout118.xml"/><Relationship Id="rId12" Type="http://schemas.openxmlformats.org/officeDocument/2006/relationships/slideLayout" Target="../slideLayouts/slideLayout119.xml"/><Relationship Id="rId13" Type="http://schemas.openxmlformats.org/officeDocument/2006/relationships/slideLayout" Target="../slideLayouts/slideLayout120.xml"/>
</Relationships>
</file>

<file path=ppt/slideMasters/_rels/slideMaster11.xml.rels><?xml version="1.0" encoding="UTF-8"?>
<Relationships xmlns="http://schemas.openxmlformats.org/package/2006/relationships"><Relationship Id="rId1" Type="http://schemas.openxmlformats.org/officeDocument/2006/relationships/theme" Target="../theme/theme11.xml"/><Relationship Id="rId2" Type="http://schemas.openxmlformats.org/officeDocument/2006/relationships/slideLayout" Target="../slideLayouts/slideLayout121.xml"/><Relationship Id="rId3" Type="http://schemas.openxmlformats.org/officeDocument/2006/relationships/slideLayout" Target="../slideLayouts/slideLayout122.xml"/><Relationship Id="rId4" Type="http://schemas.openxmlformats.org/officeDocument/2006/relationships/slideLayout" Target="../slideLayouts/slideLayout123.xml"/><Relationship Id="rId5" Type="http://schemas.openxmlformats.org/officeDocument/2006/relationships/slideLayout" Target="../slideLayouts/slideLayout124.xml"/><Relationship Id="rId6" Type="http://schemas.openxmlformats.org/officeDocument/2006/relationships/slideLayout" Target="../slideLayouts/slideLayout125.xml"/><Relationship Id="rId7" Type="http://schemas.openxmlformats.org/officeDocument/2006/relationships/slideLayout" Target="../slideLayouts/slideLayout126.xml"/><Relationship Id="rId8" Type="http://schemas.openxmlformats.org/officeDocument/2006/relationships/slideLayout" Target="../slideLayouts/slideLayout127.xml"/><Relationship Id="rId9" Type="http://schemas.openxmlformats.org/officeDocument/2006/relationships/slideLayout" Target="../slideLayouts/slideLayout128.xml"/><Relationship Id="rId10" Type="http://schemas.openxmlformats.org/officeDocument/2006/relationships/slideLayout" Target="../slideLayouts/slideLayout129.xml"/><Relationship Id="rId11" Type="http://schemas.openxmlformats.org/officeDocument/2006/relationships/slideLayout" Target="../slideLayouts/slideLayout130.xml"/><Relationship Id="rId12" Type="http://schemas.openxmlformats.org/officeDocument/2006/relationships/slideLayout" Target="../slideLayouts/slideLayout131.xml"/><Relationship Id="rId13" Type="http://schemas.openxmlformats.org/officeDocument/2006/relationships/slideLayout" Target="../slideLayouts/slideLayout132.xml"/>
</Relationships>
</file>

<file path=ppt/slideMasters/_rels/slideMaster12.xml.rels><?xml version="1.0" encoding="UTF-8"?>
<Relationships xmlns="http://schemas.openxmlformats.org/package/2006/relationships"><Relationship Id="rId1" Type="http://schemas.openxmlformats.org/officeDocument/2006/relationships/theme" Target="../theme/theme12.xml"/><Relationship Id="rId2" Type="http://schemas.openxmlformats.org/officeDocument/2006/relationships/slideLayout" Target="../slideLayouts/slideLayout133.xml"/><Relationship Id="rId3" Type="http://schemas.openxmlformats.org/officeDocument/2006/relationships/slideLayout" Target="../slideLayouts/slideLayout134.xml"/><Relationship Id="rId4" Type="http://schemas.openxmlformats.org/officeDocument/2006/relationships/slideLayout" Target="../slideLayouts/slideLayout135.xml"/><Relationship Id="rId5" Type="http://schemas.openxmlformats.org/officeDocument/2006/relationships/slideLayout" Target="../slideLayouts/slideLayout136.xml"/><Relationship Id="rId6" Type="http://schemas.openxmlformats.org/officeDocument/2006/relationships/slideLayout" Target="../slideLayouts/slideLayout137.xml"/><Relationship Id="rId7" Type="http://schemas.openxmlformats.org/officeDocument/2006/relationships/slideLayout" Target="../slideLayouts/slideLayout138.xml"/><Relationship Id="rId8" Type="http://schemas.openxmlformats.org/officeDocument/2006/relationships/slideLayout" Target="../slideLayouts/slideLayout139.xml"/><Relationship Id="rId9" Type="http://schemas.openxmlformats.org/officeDocument/2006/relationships/slideLayout" Target="../slideLayouts/slideLayout140.xml"/><Relationship Id="rId10" Type="http://schemas.openxmlformats.org/officeDocument/2006/relationships/slideLayout" Target="../slideLayouts/slideLayout141.xml"/><Relationship Id="rId11" Type="http://schemas.openxmlformats.org/officeDocument/2006/relationships/slideLayout" Target="../slideLayouts/slideLayout142.xml"/><Relationship Id="rId12" Type="http://schemas.openxmlformats.org/officeDocument/2006/relationships/slideLayout" Target="../slideLayouts/slideLayout143.xml"/><Relationship Id="rId13" Type="http://schemas.openxmlformats.org/officeDocument/2006/relationships/slideLayout" Target="../slideLayouts/slideLayout144.xml"/>
</Relationships>
</file>

<file path=ppt/slideMasters/_rels/slideMaster13.xml.rels><?xml version="1.0" encoding="UTF-8"?>
<Relationships xmlns="http://schemas.openxmlformats.org/package/2006/relationships"><Relationship Id="rId1" Type="http://schemas.openxmlformats.org/officeDocument/2006/relationships/theme" Target="../theme/theme13.xml"/><Relationship Id="rId2" Type="http://schemas.openxmlformats.org/officeDocument/2006/relationships/slideLayout" Target="../slideLayouts/slideLayout145.xml"/><Relationship Id="rId3" Type="http://schemas.openxmlformats.org/officeDocument/2006/relationships/slideLayout" Target="../slideLayouts/slideLayout146.xml"/><Relationship Id="rId4" Type="http://schemas.openxmlformats.org/officeDocument/2006/relationships/slideLayout" Target="../slideLayouts/slideLayout147.xml"/><Relationship Id="rId5" Type="http://schemas.openxmlformats.org/officeDocument/2006/relationships/slideLayout" Target="../slideLayouts/slideLayout148.xml"/><Relationship Id="rId6" Type="http://schemas.openxmlformats.org/officeDocument/2006/relationships/slideLayout" Target="../slideLayouts/slideLayout149.xml"/><Relationship Id="rId7" Type="http://schemas.openxmlformats.org/officeDocument/2006/relationships/slideLayout" Target="../slideLayouts/slideLayout150.xml"/><Relationship Id="rId8" Type="http://schemas.openxmlformats.org/officeDocument/2006/relationships/slideLayout" Target="../slideLayouts/slideLayout151.xml"/><Relationship Id="rId9" Type="http://schemas.openxmlformats.org/officeDocument/2006/relationships/slideLayout" Target="../slideLayouts/slideLayout152.xml"/><Relationship Id="rId10" Type="http://schemas.openxmlformats.org/officeDocument/2006/relationships/slideLayout" Target="../slideLayouts/slideLayout153.xml"/><Relationship Id="rId11" Type="http://schemas.openxmlformats.org/officeDocument/2006/relationships/slideLayout" Target="../slideLayouts/slideLayout154.xml"/><Relationship Id="rId12" Type="http://schemas.openxmlformats.org/officeDocument/2006/relationships/slideLayout" Target="../slideLayouts/slideLayout155.xml"/><Relationship Id="rId13" Type="http://schemas.openxmlformats.org/officeDocument/2006/relationships/slideLayout" Target="../slideLayouts/slideLayout156.xml"/>
</Relationships>
</file>

<file path=ppt/slideMasters/_rels/slideMaster14.xml.rels><?xml version="1.0" encoding="UTF-8"?>
<Relationships xmlns="http://schemas.openxmlformats.org/package/2006/relationships"><Relationship Id="rId1" Type="http://schemas.openxmlformats.org/officeDocument/2006/relationships/theme" Target="../theme/theme14.xml"/><Relationship Id="rId2" Type="http://schemas.openxmlformats.org/officeDocument/2006/relationships/slideLayout" Target="../slideLayouts/slideLayout157.xml"/><Relationship Id="rId3" Type="http://schemas.openxmlformats.org/officeDocument/2006/relationships/slideLayout" Target="../slideLayouts/slideLayout158.xml"/><Relationship Id="rId4" Type="http://schemas.openxmlformats.org/officeDocument/2006/relationships/slideLayout" Target="../slideLayouts/slideLayout159.xml"/><Relationship Id="rId5" Type="http://schemas.openxmlformats.org/officeDocument/2006/relationships/slideLayout" Target="../slideLayouts/slideLayout160.xml"/><Relationship Id="rId6" Type="http://schemas.openxmlformats.org/officeDocument/2006/relationships/slideLayout" Target="../slideLayouts/slideLayout161.xml"/><Relationship Id="rId7" Type="http://schemas.openxmlformats.org/officeDocument/2006/relationships/slideLayout" Target="../slideLayouts/slideLayout162.xml"/><Relationship Id="rId8" Type="http://schemas.openxmlformats.org/officeDocument/2006/relationships/slideLayout" Target="../slideLayouts/slideLayout163.xml"/><Relationship Id="rId9" Type="http://schemas.openxmlformats.org/officeDocument/2006/relationships/slideLayout" Target="../slideLayouts/slideLayout164.xml"/><Relationship Id="rId10" Type="http://schemas.openxmlformats.org/officeDocument/2006/relationships/slideLayout" Target="../slideLayouts/slideLayout165.xml"/><Relationship Id="rId11" Type="http://schemas.openxmlformats.org/officeDocument/2006/relationships/slideLayout" Target="../slideLayouts/slideLayout166.xml"/><Relationship Id="rId12" Type="http://schemas.openxmlformats.org/officeDocument/2006/relationships/slideLayout" Target="../slideLayouts/slideLayout167.xml"/><Relationship Id="rId13" Type="http://schemas.openxmlformats.org/officeDocument/2006/relationships/slideLayout" Target="../slideLayouts/slideLayout168.xml"/>
</Relationships>
</file>

<file path=ppt/slideMasters/_rels/slideMaster15.xml.rels><?xml version="1.0" encoding="UTF-8"?>
<Relationships xmlns="http://schemas.openxmlformats.org/package/2006/relationships"><Relationship Id="rId1" Type="http://schemas.openxmlformats.org/officeDocument/2006/relationships/theme" Target="../theme/theme15.xml"/><Relationship Id="rId2" Type="http://schemas.openxmlformats.org/officeDocument/2006/relationships/slideLayout" Target="../slideLayouts/slideLayout169.xml"/><Relationship Id="rId3" Type="http://schemas.openxmlformats.org/officeDocument/2006/relationships/slideLayout" Target="../slideLayouts/slideLayout170.xml"/><Relationship Id="rId4" Type="http://schemas.openxmlformats.org/officeDocument/2006/relationships/slideLayout" Target="../slideLayouts/slideLayout171.xml"/><Relationship Id="rId5" Type="http://schemas.openxmlformats.org/officeDocument/2006/relationships/slideLayout" Target="../slideLayouts/slideLayout172.xml"/><Relationship Id="rId6" Type="http://schemas.openxmlformats.org/officeDocument/2006/relationships/slideLayout" Target="../slideLayouts/slideLayout173.xml"/><Relationship Id="rId7" Type="http://schemas.openxmlformats.org/officeDocument/2006/relationships/slideLayout" Target="../slideLayouts/slideLayout174.xml"/><Relationship Id="rId8" Type="http://schemas.openxmlformats.org/officeDocument/2006/relationships/slideLayout" Target="../slideLayouts/slideLayout175.xml"/><Relationship Id="rId9" Type="http://schemas.openxmlformats.org/officeDocument/2006/relationships/slideLayout" Target="../slideLayouts/slideLayout176.xml"/><Relationship Id="rId10" Type="http://schemas.openxmlformats.org/officeDocument/2006/relationships/slideLayout" Target="../slideLayouts/slideLayout177.xml"/><Relationship Id="rId11" Type="http://schemas.openxmlformats.org/officeDocument/2006/relationships/slideLayout" Target="../slideLayouts/slideLayout178.xml"/><Relationship Id="rId12" Type="http://schemas.openxmlformats.org/officeDocument/2006/relationships/slideLayout" Target="../slideLayouts/slideLayout179.xml"/><Relationship Id="rId13" Type="http://schemas.openxmlformats.org/officeDocument/2006/relationships/slideLayout" Target="../slideLayouts/slideLayout180.xml"/>
</Relationships>
</file>

<file path=ppt/slideMasters/_rels/slideMaster16.xml.rels><?xml version="1.0" encoding="UTF-8"?>
<Relationships xmlns="http://schemas.openxmlformats.org/package/2006/relationships"><Relationship Id="rId1" Type="http://schemas.openxmlformats.org/officeDocument/2006/relationships/theme" Target="../theme/theme16.xml"/><Relationship Id="rId2" Type="http://schemas.openxmlformats.org/officeDocument/2006/relationships/slideLayout" Target="../slideLayouts/slideLayout181.xml"/><Relationship Id="rId3" Type="http://schemas.openxmlformats.org/officeDocument/2006/relationships/slideLayout" Target="../slideLayouts/slideLayout182.xml"/><Relationship Id="rId4" Type="http://schemas.openxmlformats.org/officeDocument/2006/relationships/slideLayout" Target="../slideLayouts/slideLayout183.xml"/><Relationship Id="rId5" Type="http://schemas.openxmlformats.org/officeDocument/2006/relationships/slideLayout" Target="../slideLayouts/slideLayout184.xml"/><Relationship Id="rId6" Type="http://schemas.openxmlformats.org/officeDocument/2006/relationships/slideLayout" Target="../slideLayouts/slideLayout185.xml"/><Relationship Id="rId7" Type="http://schemas.openxmlformats.org/officeDocument/2006/relationships/slideLayout" Target="../slideLayouts/slideLayout186.xml"/><Relationship Id="rId8" Type="http://schemas.openxmlformats.org/officeDocument/2006/relationships/slideLayout" Target="../slideLayouts/slideLayout187.xml"/><Relationship Id="rId9" Type="http://schemas.openxmlformats.org/officeDocument/2006/relationships/slideLayout" Target="../slideLayouts/slideLayout188.xml"/><Relationship Id="rId10" Type="http://schemas.openxmlformats.org/officeDocument/2006/relationships/slideLayout" Target="../slideLayouts/slideLayout189.xml"/><Relationship Id="rId11" Type="http://schemas.openxmlformats.org/officeDocument/2006/relationships/slideLayout" Target="../slideLayouts/slideLayout190.xml"/><Relationship Id="rId12" Type="http://schemas.openxmlformats.org/officeDocument/2006/relationships/slideLayout" Target="../slideLayouts/slideLayout191.xml"/><Relationship Id="rId13" Type="http://schemas.openxmlformats.org/officeDocument/2006/relationships/slideLayout" Target="../slideLayouts/slideLayout192.xml"/>
</Relationships>
</file>

<file path=ppt/slideMasters/_rels/slideMaster17.xml.rels><?xml version="1.0" encoding="UTF-8"?>
<Relationships xmlns="http://schemas.openxmlformats.org/package/2006/relationships"><Relationship Id="rId1" Type="http://schemas.openxmlformats.org/officeDocument/2006/relationships/theme" Target="../theme/theme17.xml"/><Relationship Id="rId2" Type="http://schemas.openxmlformats.org/officeDocument/2006/relationships/slideLayout" Target="../slideLayouts/slideLayout193.xml"/><Relationship Id="rId3" Type="http://schemas.openxmlformats.org/officeDocument/2006/relationships/slideLayout" Target="../slideLayouts/slideLayout194.xml"/><Relationship Id="rId4" Type="http://schemas.openxmlformats.org/officeDocument/2006/relationships/slideLayout" Target="../slideLayouts/slideLayout195.xml"/><Relationship Id="rId5" Type="http://schemas.openxmlformats.org/officeDocument/2006/relationships/slideLayout" Target="../slideLayouts/slideLayout196.xml"/><Relationship Id="rId6" Type="http://schemas.openxmlformats.org/officeDocument/2006/relationships/slideLayout" Target="../slideLayouts/slideLayout197.xml"/><Relationship Id="rId7" Type="http://schemas.openxmlformats.org/officeDocument/2006/relationships/slideLayout" Target="../slideLayouts/slideLayout198.xml"/><Relationship Id="rId8" Type="http://schemas.openxmlformats.org/officeDocument/2006/relationships/slideLayout" Target="../slideLayouts/slideLayout199.xml"/><Relationship Id="rId9" Type="http://schemas.openxmlformats.org/officeDocument/2006/relationships/slideLayout" Target="../slideLayouts/slideLayout200.xml"/><Relationship Id="rId10" Type="http://schemas.openxmlformats.org/officeDocument/2006/relationships/slideLayout" Target="../slideLayouts/slideLayout201.xml"/><Relationship Id="rId11" Type="http://schemas.openxmlformats.org/officeDocument/2006/relationships/slideLayout" Target="../slideLayouts/slideLayout202.xml"/><Relationship Id="rId12" Type="http://schemas.openxmlformats.org/officeDocument/2006/relationships/slideLayout" Target="../slideLayouts/slideLayout203.xml"/><Relationship Id="rId13" Type="http://schemas.openxmlformats.org/officeDocument/2006/relationships/slideLayout" Target="../slideLayouts/slideLayout204.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 Id="rId11" Type="http://schemas.openxmlformats.org/officeDocument/2006/relationships/slideLayout" Target="../slideLayouts/slideLayout58.xml"/><Relationship Id="rId12" Type="http://schemas.openxmlformats.org/officeDocument/2006/relationships/slideLayout" Target="../slideLayouts/slideLayout59.xml"/><Relationship Id="rId13"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 Id="rId9" Type="http://schemas.openxmlformats.org/officeDocument/2006/relationships/slideLayout" Target="../slideLayouts/slideLayout68.xml"/><Relationship Id="rId10" Type="http://schemas.openxmlformats.org/officeDocument/2006/relationships/slideLayout" Target="../slideLayouts/slideLayout69.xml"/><Relationship Id="rId11" Type="http://schemas.openxmlformats.org/officeDocument/2006/relationships/slideLayout" Target="../slideLayouts/slideLayout70.xml"/><Relationship Id="rId12" Type="http://schemas.openxmlformats.org/officeDocument/2006/relationships/slideLayout" Target="../slideLayouts/slideLayout71.xml"/><Relationship Id="rId13" Type="http://schemas.openxmlformats.org/officeDocument/2006/relationships/slideLayout" Target="../slideLayouts/slideLayout72.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slideLayout" Target="../slideLayouts/slideLayout73.xml"/><Relationship Id="rId3" Type="http://schemas.openxmlformats.org/officeDocument/2006/relationships/slideLayout" Target="../slideLayouts/slideLayout74.xml"/><Relationship Id="rId4" Type="http://schemas.openxmlformats.org/officeDocument/2006/relationships/slideLayout" Target="../slideLayouts/slideLayout75.xml"/><Relationship Id="rId5" Type="http://schemas.openxmlformats.org/officeDocument/2006/relationships/slideLayout" Target="../slideLayouts/slideLayout76.xml"/><Relationship Id="rId6" Type="http://schemas.openxmlformats.org/officeDocument/2006/relationships/slideLayout" Target="../slideLayouts/slideLayout77.xml"/><Relationship Id="rId7" Type="http://schemas.openxmlformats.org/officeDocument/2006/relationships/slideLayout" Target="../slideLayouts/slideLayout78.xml"/><Relationship Id="rId8" Type="http://schemas.openxmlformats.org/officeDocument/2006/relationships/slideLayout" Target="../slideLayouts/slideLayout79.xml"/><Relationship Id="rId9" Type="http://schemas.openxmlformats.org/officeDocument/2006/relationships/slideLayout" Target="../slideLayouts/slideLayout80.xml"/><Relationship Id="rId10" Type="http://schemas.openxmlformats.org/officeDocument/2006/relationships/slideLayout" Target="../slideLayouts/slideLayout81.xml"/><Relationship Id="rId11" Type="http://schemas.openxmlformats.org/officeDocument/2006/relationships/slideLayout" Target="../slideLayouts/slideLayout82.xml"/><Relationship Id="rId12" Type="http://schemas.openxmlformats.org/officeDocument/2006/relationships/slideLayout" Target="../slideLayouts/slideLayout83.xml"/><Relationship Id="rId13" Type="http://schemas.openxmlformats.org/officeDocument/2006/relationships/slideLayout" Target="../slideLayouts/slideLayout84.xml"/>
</Relationships>
</file>

<file path=ppt/slideMasters/_rels/slideMaster8.xml.rels><?xml version="1.0" encoding="UTF-8"?>
<Relationships xmlns="http://schemas.openxmlformats.org/package/2006/relationships"><Relationship Id="rId1" Type="http://schemas.openxmlformats.org/officeDocument/2006/relationships/theme" Target="../theme/theme8.xml"/><Relationship Id="rId2" Type="http://schemas.openxmlformats.org/officeDocument/2006/relationships/slideLayout" Target="../slideLayouts/slideLayout85.xml"/><Relationship Id="rId3" Type="http://schemas.openxmlformats.org/officeDocument/2006/relationships/slideLayout" Target="../slideLayouts/slideLayout86.xml"/><Relationship Id="rId4" Type="http://schemas.openxmlformats.org/officeDocument/2006/relationships/slideLayout" Target="../slideLayouts/slideLayout87.xml"/><Relationship Id="rId5" Type="http://schemas.openxmlformats.org/officeDocument/2006/relationships/slideLayout" Target="../slideLayouts/slideLayout88.xml"/><Relationship Id="rId6" Type="http://schemas.openxmlformats.org/officeDocument/2006/relationships/slideLayout" Target="../slideLayouts/slideLayout89.xml"/><Relationship Id="rId7" Type="http://schemas.openxmlformats.org/officeDocument/2006/relationships/slideLayout" Target="../slideLayouts/slideLayout90.xml"/><Relationship Id="rId8" Type="http://schemas.openxmlformats.org/officeDocument/2006/relationships/slideLayout" Target="../slideLayouts/slideLayout91.xml"/><Relationship Id="rId9" Type="http://schemas.openxmlformats.org/officeDocument/2006/relationships/slideLayout" Target="../slideLayouts/slideLayout92.xml"/><Relationship Id="rId10" Type="http://schemas.openxmlformats.org/officeDocument/2006/relationships/slideLayout" Target="../slideLayouts/slideLayout93.xml"/><Relationship Id="rId11" Type="http://schemas.openxmlformats.org/officeDocument/2006/relationships/slideLayout" Target="../slideLayouts/slideLayout94.xml"/><Relationship Id="rId12" Type="http://schemas.openxmlformats.org/officeDocument/2006/relationships/slideLayout" Target="../slideLayouts/slideLayout95.xml"/><Relationship Id="rId13" Type="http://schemas.openxmlformats.org/officeDocument/2006/relationships/slideLayout" Target="../slideLayouts/slideLayout96.xml"/>
</Relationships>
</file>

<file path=ppt/slideMasters/_rels/slideMaster9.xml.rels><?xml version="1.0" encoding="UTF-8"?>
<Relationships xmlns="http://schemas.openxmlformats.org/package/2006/relationships"><Relationship Id="rId1" Type="http://schemas.openxmlformats.org/officeDocument/2006/relationships/theme" Target="../theme/theme9.xml"/><Relationship Id="rId2" Type="http://schemas.openxmlformats.org/officeDocument/2006/relationships/slideLayout" Target="../slideLayouts/slideLayout97.xml"/><Relationship Id="rId3" Type="http://schemas.openxmlformats.org/officeDocument/2006/relationships/slideLayout" Target="../slideLayouts/slideLayout98.xml"/><Relationship Id="rId4" Type="http://schemas.openxmlformats.org/officeDocument/2006/relationships/slideLayout" Target="../slideLayouts/slideLayout99.xml"/><Relationship Id="rId5" Type="http://schemas.openxmlformats.org/officeDocument/2006/relationships/slideLayout" Target="../slideLayouts/slideLayout100.xml"/><Relationship Id="rId6" Type="http://schemas.openxmlformats.org/officeDocument/2006/relationships/slideLayout" Target="../slideLayouts/slideLayout101.xml"/><Relationship Id="rId7" Type="http://schemas.openxmlformats.org/officeDocument/2006/relationships/slideLayout" Target="../slideLayouts/slideLayout102.xml"/><Relationship Id="rId8" Type="http://schemas.openxmlformats.org/officeDocument/2006/relationships/slideLayout" Target="../slideLayouts/slideLayout103.xml"/><Relationship Id="rId9" Type="http://schemas.openxmlformats.org/officeDocument/2006/relationships/slideLayout" Target="../slideLayouts/slideLayout104.xml"/><Relationship Id="rId10" Type="http://schemas.openxmlformats.org/officeDocument/2006/relationships/slideLayout" Target="../slideLayouts/slideLayout105.xml"/><Relationship Id="rId11" Type="http://schemas.openxmlformats.org/officeDocument/2006/relationships/slideLayout" Target="../slideLayouts/slideLayout106.xml"/><Relationship Id="rId12" Type="http://schemas.openxmlformats.org/officeDocument/2006/relationships/slideLayout" Target="../slideLayouts/slideLayout107.xml"/><Relationship Id="rId13" Type="http://schemas.openxmlformats.org/officeDocument/2006/relationships/slideLayout" Target="../slideLayouts/slideLayout108.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e9edee"/>
        </a:solidFill>
      </p:bgPr>
    </p:bg>
    <p:spTree>
      <p:nvGrpSpPr>
        <p:cNvPr id="1" name=""/>
        <p:cNvGrpSpPr/>
        <p:nvPr/>
      </p:nvGrpSpPr>
      <p:grpSpPr>
        <a:xfrm>
          <a:off x="0" y="0"/>
          <a:ext cx="0" cy="0"/>
          <a:chOff x="0" y="0"/>
          <a:chExt cx="0" cy="0"/>
        </a:xfrm>
      </p:grpSpPr>
      <p:sp>
        <p:nvSpPr>
          <p:cNvPr id="0" name="CustomShape 1"/>
          <p:cNvSpPr/>
          <p:nvPr/>
        </p:nvSpPr>
        <p:spPr>
          <a:xfrm>
            <a:off x="0" y="0"/>
            <a:ext cx="9143640" cy="487440"/>
          </a:xfrm>
          <a:prstGeom prst="rect">
            <a:avLst/>
          </a:prstGeom>
          <a:solidFill>
            <a:schemeClr val="lt1"/>
          </a:solidFill>
          <a:ln>
            <a:noFill/>
          </a:ln>
        </p:spPr>
        <p:style>
          <a:lnRef idx="0"/>
          <a:fillRef idx="0"/>
          <a:effectRef idx="0"/>
          <a:fontRef idx="minor"/>
        </p:style>
      </p:sp>
      <p:grpSp>
        <p:nvGrpSpPr>
          <p:cNvPr id="1" name="Group 2"/>
          <p:cNvGrpSpPr/>
          <p:nvPr/>
        </p:nvGrpSpPr>
        <p:grpSpPr>
          <a:xfrm>
            <a:off x="830520" y="1191600"/>
            <a:ext cx="745200" cy="45360"/>
            <a:chOff x="830520" y="1191600"/>
            <a:chExt cx="745200" cy="45360"/>
          </a:xfrm>
        </p:grpSpPr>
        <p:sp>
          <p:nvSpPr>
            <p:cNvPr id="2" name="CustomShape 3"/>
            <p:cNvSpPr/>
            <p:nvPr/>
          </p:nvSpPr>
          <p:spPr>
            <a:xfrm rot="16200000">
              <a:off x="1366560" y="1027800"/>
              <a:ext cx="45360" cy="372600"/>
            </a:xfrm>
            <a:prstGeom prst="rect">
              <a:avLst/>
            </a:prstGeom>
            <a:solidFill>
              <a:schemeClr val="accent3"/>
            </a:solidFill>
            <a:ln>
              <a:noFill/>
            </a:ln>
          </p:spPr>
          <p:style>
            <a:lnRef idx="0"/>
            <a:fillRef idx="0"/>
            <a:effectRef idx="0"/>
            <a:fontRef idx="minor"/>
          </p:style>
        </p:sp>
        <p:sp>
          <p:nvSpPr>
            <p:cNvPr id="3" name="CustomShape 4"/>
            <p:cNvSpPr/>
            <p:nvPr/>
          </p:nvSpPr>
          <p:spPr>
            <a:xfrm rot="16200000">
              <a:off x="995400" y="1026360"/>
              <a:ext cx="45360" cy="375480"/>
            </a:xfrm>
            <a:prstGeom prst="rect">
              <a:avLst/>
            </a:prstGeom>
            <a:solidFill>
              <a:schemeClr val="dk1"/>
            </a:solidFill>
            <a:ln>
              <a:noFill/>
            </a:ln>
          </p:spPr>
          <p:style>
            <a:lnRef idx="0"/>
            <a:fillRef idx="0"/>
            <a:effectRef idx="0"/>
            <a:fontRef idx="minor"/>
          </p:style>
        </p:sp>
      </p:grpSp>
      <p:sp>
        <p:nvSpPr>
          <p:cNvPr id="4" name="PlaceHolder 5"/>
          <p:cNvSpPr>
            <a:spLocks noGrp="1"/>
          </p:cNvSpPr>
          <p:nvPr>
            <p:ph type="title"/>
          </p:nvPr>
        </p:nvSpPr>
        <p:spPr>
          <a:xfrm>
            <a:off x="729360" y="1322280"/>
            <a:ext cx="7687800" cy="1664280"/>
          </a:xfrm>
          <a:prstGeom prst="rect">
            <a:avLst/>
          </a:prstGeom>
        </p:spPr>
        <p:txBody>
          <a:bodyPr tIns="91440" bIns="91440">
            <a:noAutofit/>
          </a:bodyPr>
          <a:p>
            <a:pPr algn="ctr"/>
            <a:r>
              <a:rPr b="0" lang="pl-PL" sz="4200" spc="-1" strike="noStrike">
                <a:solidFill>
                  <a:srgbClr val="000000"/>
                </a:solidFill>
                <a:latin typeface="Arial"/>
              </a:rPr>
              <a:t>Kliknij, aby edytować format tekstu tytułu</a:t>
            </a:r>
            <a:endParaRPr b="0" lang="pl-PL" sz="4200" spc="-1" strike="noStrike">
              <a:solidFill>
                <a:srgbClr val="000000"/>
              </a:solidFill>
              <a:latin typeface="Arial"/>
            </a:endParaRPr>
          </a:p>
        </p:txBody>
      </p:sp>
      <p:sp>
        <p:nvSpPr>
          <p:cNvPr id="5" name="PlaceHolder 6"/>
          <p:cNvSpPr>
            <a:spLocks noGrp="1"/>
          </p:cNvSpPr>
          <p:nvPr>
            <p:ph type="sldNum"/>
          </p:nvPr>
        </p:nvSpPr>
        <p:spPr>
          <a:xfrm>
            <a:off x="8536320" y="4749840"/>
            <a:ext cx="548280" cy="393120"/>
          </a:xfrm>
          <a:prstGeom prst="rect">
            <a:avLst/>
          </a:prstGeom>
        </p:spPr>
        <p:txBody>
          <a:bodyPr tIns="91440" bIns="91440" anchor="ctr">
            <a:noAutofit/>
          </a:bodyPr>
          <a:p>
            <a:pPr algn="r">
              <a:lnSpc>
                <a:spcPct val="100000"/>
              </a:lnSpc>
              <a:tabLst>
                <a:tab algn="l" pos="0"/>
              </a:tabLst>
            </a:pPr>
            <a:fld id="{51E876D6-067F-4884-835F-0FEA3D11158B}" type="slidenum">
              <a:rPr b="0" lang="pl" sz="1000" spc="-1" strike="noStrike">
                <a:solidFill>
                  <a:srgbClr val="595959"/>
                </a:solidFill>
                <a:latin typeface="Lato"/>
                <a:ea typeface="Lato"/>
              </a:rPr>
              <a:t>&lt;numer&gt;</a:t>
            </a:fld>
            <a:endParaRPr b="0" lang="pl-PL" sz="1000" spc="-1" strike="noStrike">
              <a:latin typeface="Times New Roman"/>
            </a:endParaRPr>
          </a:p>
        </p:txBody>
      </p:sp>
      <p:sp>
        <p:nvSpPr>
          <p:cNvPr id="6" name="PlaceHolder 7"/>
          <p:cNvSpPr>
            <a:spLocks noGrp="1"/>
          </p:cNvSpPr>
          <p:nvPr>
            <p:ph type="body"/>
          </p:nvPr>
        </p:nvSpPr>
        <p:spPr>
          <a:xfrm>
            <a:off x="457200" y="1203480"/>
            <a:ext cx="8229240" cy="298296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pl-PL" sz="1400" spc="-1" strike="noStrike">
                <a:solidFill>
                  <a:srgbClr val="000000"/>
                </a:solidFill>
                <a:latin typeface="Arial"/>
              </a:rPr>
              <a:t>Kliknij, aby edytować format tekstu konspektu</a:t>
            </a:r>
            <a:endParaRPr b="0" lang="pl-PL" sz="14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pl-PL" sz="1400" spc="-1" strike="noStrike">
                <a:solidFill>
                  <a:srgbClr val="000000"/>
                </a:solidFill>
                <a:latin typeface="Arial"/>
              </a:rPr>
              <a:t>Drugi poziom konspektu</a:t>
            </a:r>
            <a:endParaRPr b="0" lang="pl-PL" sz="14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pl-PL" sz="1400" spc="-1" strike="noStrike">
                <a:solidFill>
                  <a:srgbClr val="000000"/>
                </a:solidFill>
                <a:latin typeface="Arial"/>
              </a:rPr>
              <a:t>Trzeci poziom konspektu</a:t>
            </a:r>
            <a:endParaRPr b="0" lang="pl-PL" sz="1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pl-PL" sz="1400" spc="-1" strike="noStrike">
                <a:solidFill>
                  <a:srgbClr val="000000"/>
                </a:solidFill>
                <a:latin typeface="Arial"/>
              </a:rPr>
              <a:t>Czwarty poziom konspektu</a:t>
            </a:r>
            <a:endParaRPr b="0" lang="pl-PL" sz="14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pl-PL" sz="2000" spc="-1" strike="noStrike">
                <a:solidFill>
                  <a:srgbClr val="000000"/>
                </a:solidFill>
                <a:latin typeface="Arial"/>
              </a:rPr>
              <a:t>Piąty poziom konspektu</a:t>
            </a:r>
            <a:endParaRPr b="0" lang="pl-PL"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pl-PL" sz="2000" spc="-1" strike="noStrike">
                <a:solidFill>
                  <a:srgbClr val="000000"/>
                </a:solidFill>
                <a:latin typeface="Arial"/>
              </a:rPr>
              <a:t>Szósty poziom konspektu</a:t>
            </a:r>
            <a:endParaRPr b="0" lang="pl-PL"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pl-PL" sz="2000" spc="-1" strike="noStrike">
                <a:solidFill>
                  <a:srgbClr val="000000"/>
                </a:solidFill>
                <a:latin typeface="Arial"/>
              </a:rPr>
              <a:t>Siódmy poziom konspektu</a:t>
            </a:r>
            <a:endParaRPr b="0" lang="pl-PL"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1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1a9988"/>
        </a:solidFill>
      </p:bgPr>
    </p:bg>
    <p:spTree>
      <p:nvGrpSpPr>
        <p:cNvPr id="1" name=""/>
        <p:cNvGrpSpPr/>
        <p:nvPr/>
      </p:nvGrpSpPr>
      <p:grpSpPr>
        <a:xfrm>
          <a:off x="0" y="0"/>
          <a:ext cx="0" cy="0"/>
          <a:chOff x="0" y="0"/>
          <a:chExt cx="0" cy="0"/>
        </a:xfrm>
      </p:grpSpPr>
      <p:grpSp>
        <p:nvGrpSpPr>
          <p:cNvPr id="375" name="Group 1"/>
          <p:cNvGrpSpPr/>
          <p:nvPr/>
        </p:nvGrpSpPr>
        <p:grpSpPr>
          <a:xfrm>
            <a:off x="830520" y="1191600"/>
            <a:ext cx="745200" cy="45360"/>
            <a:chOff x="830520" y="1191600"/>
            <a:chExt cx="745200" cy="45360"/>
          </a:xfrm>
        </p:grpSpPr>
        <p:sp>
          <p:nvSpPr>
            <p:cNvPr id="376" name="CustomShape 2"/>
            <p:cNvSpPr/>
            <p:nvPr/>
          </p:nvSpPr>
          <p:spPr>
            <a:xfrm rot="16200000">
              <a:off x="1366560" y="1027800"/>
              <a:ext cx="45360" cy="372600"/>
            </a:xfrm>
            <a:prstGeom prst="rect">
              <a:avLst/>
            </a:prstGeom>
            <a:solidFill>
              <a:schemeClr val="lt1"/>
            </a:solidFill>
            <a:ln>
              <a:noFill/>
            </a:ln>
          </p:spPr>
          <p:style>
            <a:lnRef idx="0"/>
            <a:fillRef idx="0"/>
            <a:effectRef idx="0"/>
            <a:fontRef idx="minor"/>
          </p:style>
        </p:sp>
        <p:sp>
          <p:nvSpPr>
            <p:cNvPr id="377" name="CustomShape 3"/>
            <p:cNvSpPr/>
            <p:nvPr/>
          </p:nvSpPr>
          <p:spPr>
            <a:xfrm rot="16200000">
              <a:off x="995400" y="1026360"/>
              <a:ext cx="45360" cy="375480"/>
            </a:xfrm>
            <a:prstGeom prst="rect">
              <a:avLst/>
            </a:prstGeom>
            <a:solidFill>
              <a:schemeClr val="lt1"/>
            </a:solidFill>
            <a:ln>
              <a:noFill/>
            </a:ln>
          </p:spPr>
          <p:style>
            <a:lnRef idx="0"/>
            <a:fillRef idx="0"/>
            <a:effectRef idx="0"/>
            <a:fontRef idx="minor"/>
          </p:style>
        </p:sp>
      </p:grpSp>
      <p:sp>
        <p:nvSpPr>
          <p:cNvPr id="378" name="PlaceHolder 4"/>
          <p:cNvSpPr>
            <a:spLocks noGrp="1"/>
          </p:cNvSpPr>
          <p:nvPr>
            <p:ph type="title"/>
          </p:nvPr>
        </p:nvSpPr>
        <p:spPr>
          <a:xfrm>
            <a:off x="729360" y="1322280"/>
            <a:ext cx="7688160" cy="1518120"/>
          </a:xfrm>
          <a:prstGeom prst="rect">
            <a:avLst/>
          </a:prstGeom>
        </p:spPr>
        <p:txBody>
          <a:bodyPr tIns="91440" bIns="91440">
            <a:noAutofit/>
          </a:bodyPr>
          <a:p>
            <a:pPr algn="ctr"/>
            <a:r>
              <a:rPr b="0" lang="pl-PL" sz="3600" spc="-1" strike="noStrike">
                <a:solidFill>
                  <a:srgbClr val="000000"/>
                </a:solidFill>
                <a:latin typeface="Arial"/>
              </a:rPr>
              <a:t>Kliknij, aby edytować format tekstu tytułu</a:t>
            </a:r>
            <a:endParaRPr b="0" lang="pl-PL" sz="3600" spc="-1" strike="noStrike">
              <a:solidFill>
                <a:srgbClr val="000000"/>
              </a:solidFill>
              <a:latin typeface="Arial"/>
            </a:endParaRPr>
          </a:p>
        </p:txBody>
      </p:sp>
      <p:sp>
        <p:nvSpPr>
          <p:cNvPr id="379" name="PlaceHolder 5"/>
          <p:cNvSpPr>
            <a:spLocks noGrp="1"/>
          </p:cNvSpPr>
          <p:nvPr>
            <p:ph type="sldNum"/>
          </p:nvPr>
        </p:nvSpPr>
        <p:spPr>
          <a:xfrm>
            <a:off x="8536320" y="4749840"/>
            <a:ext cx="548280" cy="393120"/>
          </a:xfrm>
          <a:prstGeom prst="rect">
            <a:avLst/>
          </a:prstGeom>
        </p:spPr>
        <p:txBody>
          <a:bodyPr tIns="91440" bIns="91440" anchor="ctr">
            <a:noAutofit/>
          </a:bodyPr>
          <a:p>
            <a:pPr algn="r">
              <a:lnSpc>
                <a:spcPct val="100000"/>
              </a:lnSpc>
              <a:tabLst>
                <a:tab algn="l" pos="0"/>
              </a:tabLst>
            </a:pPr>
            <a:fld id="{8E27C9F5-A756-426F-B114-E209A6C688E6}" type="slidenum">
              <a:rPr b="0" lang="pl" sz="1000" spc="-1" strike="noStrike">
                <a:solidFill>
                  <a:srgbClr val="ffffff"/>
                </a:solidFill>
                <a:latin typeface="Lato"/>
                <a:ea typeface="Lato"/>
              </a:rPr>
              <a:t>&lt;numer&gt;</a:t>
            </a:fld>
            <a:endParaRPr b="0" lang="pl-PL" sz="1000" spc="-1" strike="noStrike">
              <a:latin typeface="Times New Roman"/>
            </a:endParaRPr>
          </a:p>
        </p:txBody>
      </p:sp>
      <p:sp>
        <p:nvSpPr>
          <p:cNvPr id="380" name="PlaceHolder 6"/>
          <p:cNvSpPr>
            <a:spLocks noGrp="1"/>
          </p:cNvSpPr>
          <p:nvPr>
            <p:ph type="body"/>
          </p:nvPr>
        </p:nvSpPr>
        <p:spPr>
          <a:xfrm>
            <a:off x="457200" y="1203480"/>
            <a:ext cx="8229240" cy="298296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pl-PL" sz="1400" spc="-1" strike="noStrike">
                <a:solidFill>
                  <a:srgbClr val="000000"/>
                </a:solidFill>
                <a:latin typeface="Arial"/>
              </a:rPr>
              <a:t>Kliknij, aby edytować format tekstu konspektu</a:t>
            </a:r>
            <a:endParaRPr b="0" lang="pl-PL" sz="14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pl-PL" sz="1400" spc="-1" strike="noStrike">
                <a:solidFill>
                  <a:srgbClr val="000000"/>
                </a:solidFill>
                <a:latin typeface="Arial"/>
              </a:rPr>
              <a:t>Drugi poziom konspektu</a:t>
            </a:r>
            <a:endParaRPr b="0" lang="pl-PL" sz="14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pl-PL" sz="1400" spc="-1" strike="noStrike">
                <a:solidFill>
                  <a:srgbClr val="000000"/>
                </a:solidFill>
                <a:latin typeface="Arial"/>
              </a:rPr>
              <a:t>Trzeci poziom konspektu</a:t>
            </a:r>
            <a:endParaRPr b="0" lang="pl-PL" sz="1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pl-PL" sz="1400" spc="-1" strike="noStrike">
                <a:solidFill>
                  <a:srgbClr val="000000"/>
                </a:solidFill>
                <a:latin typeface="Arial"/>
              </a:rPr>
              <a:t>Czwarty poziom konspektu</a:t>
            </a:r>
            <a:endParaRPr b="0" lang="pl-PL" sz="14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pl-PL" sz="2000" spc="-1" strike="noStrike">
                <a:solidFill>
                  <a:srgbClr val="000000"/>
                </a:solidFill>
                <a:latin typeface="Arial"/>
              </a:rPr>
              <a:t>Piąty poziom konspektu</a:t>
            </a:r>
            <a:endParaRPr b="0" lang="pl-PL"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pl-PL" sz="2000" spc="-1" strike="noStrike">
                <a:solidFill>
                  <a:srgbClr val="000000"/>
                </a:solidFill>
                <a:latin typeface="Arial"/>
              </a:rPr>
              <a:t>Szósty poziom konspektu</a:t>
            </a:r>
            <a:endParaRPr b="0" lang="pl-PL"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pl-PL" sz="2000" spc="-1" strike="noStrike">
                <a:solidFill>
                  <a:srgbClr val="000000"/>
                </a:solidFill>
                <a:latin typeface="Arial"/>
              </a:rPr>
              <a:t>Siódmy poziom konspektu</a:t>
            </a:r>
            <a:endParaRPr b="0" lang="pl-PL"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Lst>
</p:sldMaster>
</file>

<file path=ppt/slideMasters/slideMaster1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17" name="CustomShape 1"/>
          <p:cNvSpPr/>
          <p:nvPr/>
        </p:nvSpPr>
        <p:spPr>
          <a:xfrm>
            <a:off x="0" y="0"/>
            <a:ext cx="9143640" cy="487440"/>
          </a:xfrm>
          <a:prstGeom prst="rect">
            <a:avLst/>
          </a:prstGeom>
          <a:solidFill>
            <a:schemeClr val="lt2"/>
          </a:solidFill>
          <a:ln>
            <a:noFill/>
          </a:ln>
        </p:spPr>
        <p:style>
          <a:lnRef idx="0"/>
          <a:fillRef idx="0"/>
          <a:effectRef idx="0"/>
          <a:fontRef idx="minor"/>
        </p:style>
      </p:sp>
      <p:grpSp>
        <p:nvGrpSpPr>
          <p:cNvPr id="418" name="Group 2"/>
          <p:cNvGrpSpPr/>
          <p:nvPr/>
        </p:nvGrpSpPr>
        <p:grpSpPr>
          <a:xfrm>
            <a:off x="830520" y="1191600"/>
            <a:ext cx="745200" cy="45360"/>
            <a:chOff x="830520" y="1191600"/>
            <a:chExt cx="745200" cy="45360"/>
          </a:xfrm>
        </p:grpSpPr>
        <p:sp>
          <p:nvSpPr>
            <p:cNvPr id="419" name="CustomShape 3"/>
            <p:cNvSpPr/>
            <p:nvPr/>
          </p:nvSpPr>
          <p:spPr>
            <a:xfrm rot="16200000">
              <a:off x="1366560" y="1027800"/>
              <a:ext cx="45360" cy="372600"/>
            </a:xfrm>
            <a:prstGeom prst="rect">
              <a:avLst/>
            </a:prstGeom>
            <a:solidFill>
              <a:schemeClr val="accent3"/>
            </a:solidFill>
            <a:ln>
              <a:noFill/>
            </a:ln>
          </p:spPr>
          <p:style>
            <a:lnRef idx="0"/>
            <a:fillRef idx="0"/>
            <a:effectRef idx="0"/>
            <a:fontRef idx="minor"/>
          </p:style>
        </p:sp>
        <p:sp>
          <p:nvSpPr>
            <p:cNvPr id="420" name="CustomShape 4"/>
            <p:cNvSpPr/>
            <p:nvPr/>
          </p:nvSpPr>
          <p:spPr>
            <a:xfrm rot="16200000">
              <a:off x="995400" y="1026360"/>
              <a:ext cx="45360" cy="375480"/>
            </a:xfrm>
            <a:prstGeom prst="rect">
              <a:avLst/>
            </a:prstGeom>
            <a:solidFill>
              <a:schemeClr val="dk1"/>
            </a:solidFill>
            <a:ln>
              <a:noFill/>
            </a:ln>
          </p:spPr>
          <p:style>
            <a:lnRef idx="0"/>
            <a:fillRef idx="0"/>
            <a:effectRef idx="0"/>
            <a:fontRef idx="minor"/>
          </p:style>
        </p:sp>
      </p:grpSp>
      <p:sp>
        <p:nvSpPr>
          <p:cNvPr id="421" name="PlaceHolder 5"/>
          <p:cNvSpPr>
            <a:spLocks noGrp="1"/>
          </p:cNvSpPr>
          <p:nvPr>
            <p:ph type="title"/>
          </p:nvPr>
        </p:nvSpPr>
        <p:spPr>
          <a:xfrm>
            <a:off x="729360" y="1318680"/>
            <a:ext cx="7688520" cy="534960"/>
          </a:xfrm>
          <a:prstGeom prst="rect">
            <a:avLst/>
          </a:prstGeom>
        </p:spPr>
        <p:txBody>
          <a:bodyPr tIns="91440" bIns="91440">
            <a:noAutofit/>
          </a:bodyPr>
          <a:p>
            <a:pPr algn="ctr"/>
            <a:r>
              <a:rPr b="0" lang="pl-PL" sz="2600" spc="-1" strike="noStrike">
                <a:solidFill>
                  <a:srgbClr val="000000"/>
                </a:solidFill>
                <a:latin typeface="Arial"/>
              </a:rPr>
              <a:t>Kliknij, aby edytować format tekstu tytułu</a:t>
            </a:r>
            <a:endParaRPr b="0" lang="pl-PL" sz="2600" spc="-1" strike="noStrike">
              <a:solidFill>
                <a:srgbClr val="000000"/>
              </a:solidFill>
              <a:latin typeface="Arial"/>
            </a:endParaRPr>
          </a:p>
        </p:txBody>
      </p:sp>
      <p:sp>
        <p:nvSpPr>
          <p:cNvPr id="422" name="PlaceHolder 6"/>
          <p:cNvSpPr>
            <a:spLocks noGrp="1"/>
          </p:cNvSpPr>
          <p:nvPr>
            <p:ph type="body"/>
          </p:nvPr>
        </p:nvSpPr>
        <p:spPr>
          <a:xfrm>
            <a:off x="729360" y="2079000"/>
            <a:ext cx="7688520" cy="2260800"/>
          </a:xfrm>
          <a:prstGeom prst="rect">
            <a:avLst/>
          </a:prstGeom>
        </p:spPr>
        <p:txBody>
          <a:bodyPr tIns="91440" bIns="91440">
            <a:noAutofit/>
          </a:bodyPr>
          <a:p>
            <a:pPr marL="432000" indent="-324000" algn="ctr">
              <a:spcBef>
                <a:spcPts val="1417"/>
              </a:spcBef>
              <a:buClr>
                <a:srgbClr val="000000"/>
              </a:buClr>
              <a:buSzPct val="45000"/>
              <a:buFont typeface="Wingdings" charset="2"/>
              <a:buChar char=""/>
            </a:pPr>
            <a:r>
              <a:rPr b="0" lang="pl-PL" sz="1300" spc="-1" strike="noStrike">
                <a:solidFill>
                  <a:srgbClr val="000000"/>
                </a:solidFill>
                <a:latin typeface="Arial"/>
              </a:rPr>
              <a:t>Kliknij, aby edytować format tekstu konspektu</a:t>
            </a:r>
            <a:endParaRPr b="0" lang="pl-PL" sz="1300" spc="-1" strike="noStrike">
              <a:solidFill>
                <a:srgbClr val="000000"/>
              </a:solidFill>
              <a:latin typeface="Arial"/>
            </a:endParaRPr>
          </a:p>
          <a:p>
            <a:pPr lvl="1" marL="864000" indent="-324000" algn="ctr">
              <a:spcBef>
                <a:spcPts val="1134"/>
              </a:spcBef>
              <a:buClr>
                <a:srgbClr val="000000"/>
              </a:buClr>
              <a:buSzPct val="75000"/>
              <a:buFont typeface="Symbol" charset="2"/>
              <a:buChar char=""/>
            </a:pPr>
            <a:r>
              <a:rPr b="0" lang="pl-PL" sz="1300" spc="-1" strike="noStrike">
                <a:solidFill>
                  <a:srgbClr val="000000"/>
                </a:solidFill>
                <a:latin typeface="Arial"/>
              </a:rPr>
              <a:t>Drugi poziom konspektu</a:t>
            </a:r>
            <a:endParaRPr b="0" lang="pl-PL" sz="1300" spc="-1" strike="noStrike">
              <a:solidFill>
                <a:srgbClr val="000000"/>
              </a:solidFill>
              <a:latin typeface="Arial"/>
            </a:endParaRPr>
          </a:p>
          <a:p>
            <a:pPr lvl="2" marL="1296000" indent="-288000" algn="ctr">
              <a:spcBef>
                <a:spcPts val="850"/>
              </a:spcBef>
              <a:buClr>
                <a:srgbClr val="000000"/>
              </a:buClr>
              <a:buSzPct val="45000"/>
              <a:buFont typeface="Wingdings" charset="2"/>
              <a:buChar char=""/>
            </a:pPr>
            <a:r>
              <a:rPr b="0" lang="pl-PL" sz="1300" spc="-1" strike="noStrike">
                <a:solidFill>
                  <a:srgbClr val="000000"/>
                </a:solidFill>
                <a:latin typeface="Arial"/>
              </a:rPr>
              <a:t>Trzeci poziom konspektu</a:t>
            </a:r>
            <a:endParaRPr b="0" lang="pl-PL" sz="1300" spc="-1" strike="noStrike">
              <a:solidFill>
                <a:srgbClr val="000000"/>
              </a:solidFill>
              <a:latin typeface="Arial"/>
            </a:endParaRPr>
          </a:p>
          <a:p>
            <a:pPr lvl="3" marL="1728000" indent="-216000" algn="ctr">
              <a:spcBef>
                <a:spcPts val="567"/>
              </a:spcBef>
              <a:buClr>
                <a:srgbClr val="000000"/>
              </a:buClr>
              <a:buSzPct val="75000"/>
              <a:buFont typeface="Symbol" charset="2"/>
              <a:buChar char=""/>
            </a:pPr>
            <a:r>
              <a:rPr b="0" lang="pl-PL" sz="1300" spc="-1" strike="noStrike">
                <a:solidFill>
                  <a:srgbClr val="000000"/>
                </a:solidFill>
                <a:latin typeface="Arial"/>
              </a:rPr>
              <a:t>Czwarty poziom konspektu</a:t>
            </a:r>
            <a:endParaRPr b="0" lang="pl-PL" sz="1300" spc="-1" strike="noStrike">
              <a:solidFill>
                <a:srgbClr val="000000"/>
              </a:solidFill>
              <a:latin typeface="Arial"/>
            </a:endParaRPr>
          </a:p>
          <a:p>
            <a:pPr lvl="4" marL="2160000" indent="-216000" algn="ctr">
              <a:spcBef>
                <a:spcPts val="283"/>
              </a:spcBef>
              <a:buClr>
                <a:srgbClr val="000000"/>
              </a:buClr>
              <a:buSzPct val="45000"/>
              <a:buFont typeface="Wingdings" charset="2"/>
              <a:buChar char=""/>
            </a:pPr>
            <a:r>
              <a:rPr b="0" lang="pl-PL" sz="1300" spc="-1" strike="noStrike">
                <a:solidFill>
                  <a:srgbClr val="000000"/>
                </a:solidFill>
                <a:latin typeface="Arial"/>
              </a:rPr>
              <a:t>Piąty poziom konspektu</a:t>
            </a:r>
            <a:endParaRPr b="0" lang="pl-PL" sz="1300" spc="-1" strike="noStrike">
              <a:solidFill>
                <a:srgbClr val="000000"/>
              </a:solidFill>
              <a:latin typeface="Arial"/>
            </a:endParaRPr>
          </a:p>
          <a:p>
            <a:pPr lvl="5" marL="2592000" indent="-216000" algn="ctr">
              <a:spcBef>
                <a:spcPts val="283"/>
              </a:spcBef>
              <a:buClr>
                <a:srgbClr val="000000"/>
              </a:buClr>
              <a:buSzPct val="45000"/>
              <a:buFont typeface="Wingdings" charset="2"/>
              <a:buChar char=""/>
            </a:pPr>
            <a:r>
              <a:rPr b="0" lang="pl-PL" sz="1300" spc="-1" strike="noStrike">
                <a:solidFill>
                  <a:srgbClr val="000000"/>
                </a:solidFill>
                <a:latin typeface="Arial"/>
              </a:rPr>
              <a:t>Szósty poziom konspektu</a:t>
            </a:r>
            <a:endParaRPr b="0" lang="pl-PL" sz="1300" spc="-1" strike="noStrike">
              <a:solidFill>
                <a:srgbClr val="000000"/>
              </a:solidFill>
              <a:latin typeface="Arial"/>
            </a:endParaRPr>
          </a:p>
          <a:p>
            <a:pPr lvl="6" marL="3024000" indent="-216000" algn="ctr">
              <a:spcBef>
                <a:spcPts val="283"/>
              </a:spcBef>
              <a:buClr>
                <a:srgbClr val="000000"/>
              </a:buClr>
              <a:buSzPct val="45000"/>
              <a:buFont typeface="Wingdings" charset="2"/>
              <a:buChar char=""/>
            </a:pPr>
            <a:r>
              <a:rPr b="0" lang="pl-PL" sz="1300" spc="-1" strike="noStrike">
                <a:solidFill>
                  <a:srgbClr val="000000"/>
                </a:solidFill>
                <a:latin typeface="Arial"/>
              </a:rPr>
              <a:t>Siódmy poziom konspektu</a:t>
            </a:r>
            <a:endParaRPr b="0" lang="pl-PL" sz="1300" spc="-1" strike="noStrike">
              <a:solidFill>
                <a:srgbClr val="000000"/>
              </a:solidFill>
              <a:latin typeface="Arial"/>
            </a:endParaRPr>
          </a:p>
        </p:txBody>
      </p:sp>
      <p:sp>
        <p:nvSpPr>
          <p:cNvPr id="423" name="PlaceHolder 7"/>
          <p:cNvSpPr>
            <a:spLocks noGrp="1"/>
          </p:cNvSpPr>
          <p:nvPr>
            <p:ph type="sldNum"/>
          </p:nvPr>
        </p:nvSpPr>
        <p:spPr>
          <a:xfrm>
            <a:off x="8536320" y="4749840"/>
            <a:ext cx="548280" cy="393120"/>
          </a:xfrm>
          <a:prstGeom prst="rect">
            <a:avLst/>
          </a:prstGeom>
        </p:spPr>
        <p:txBody>
          <a:bodyPr tIns="91440" bIns="91440" anchor="ctr">
            <a:noAutofit/>
          </a:bodyPr>
          <a:p>
            <a:pPr algn="r">
              <a:lnSpc>
                <a:spcPct val="100000"/>
              </a:lnSpc>
              <a:tabLst>
                <a:tab algn="l" pos="0"/>
              </a:tabLst>
            </a:pPr>
            <a:fld id="{D75D545A-1A72-4036-BA08-928E44F10E16}" type="slidenum">
              <a:rPr b="0" lang="pl" sz="1000" spc="-1" strike="noStrike">
                <a:solidFill>
                  <a:srgbClr val="595959"/>
                </a:solidFill>
                <a:latin typeface="Lato"/>
                <a:ea typeface="Lato"/>
              </a:rPr>
              <a:t>&lt;numer&gt;</a:t>
            </a:fld>
            <a:endParaRPr b="0" lang="pl-PL" sz="10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Lst>
</p:sldMaster>
</file>

<file path=ppt/slideMasters/slideMaster1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eb5600"/>
        </a:solidFill>
      </p:bgPr>
    </p:bg>
    <p:spTree>
      <p:nvGrpSpPr>
        <p:cNvPr id="1" name=""/>
        <p:cNvGrpSpPr/>
        <p:nvPr/>
      </p:nvGrpSpPr>
      <p:grpSpPr>
        <a:xfrm>
          <a:off x="0" y="0"/>
          <a:ext cx="0" cy="0"/>
          <a:chOff x="0" y="0"/>
          <a:chExt cx="0" cy="0"/>
        </a:xfrm>
      </p:grpSpPr>
      <p:grpSp>
        <p:nvGrpSpPr>
          <p:cNvPr id="460" name="Group 1"/>
          <p:cNvGrpSpPr/>
          <p:nvPr/>
        </p:nvGrpSpPr>
        <p:grpSpPr>
          <a:xfrm>
            <a:off x="830520" y="4169520"/>
            <a:ext cx="745200" cy="45360"/>
            <a:chOff x="830520" y="4169520"/>
            <a:chExt cx="745200" cy="45360"/>
          </a:xfrm>
        </p:grpSpPr>
        <p:sp>
          <p:nvSpPr>
            <p:cNvPr id="461" name="CustomShape 2"/>
            <p:cNvSpPr/>
            <p:nvPr/>
          </p:nvSpPr>
          <p:spPr>
            <a:xfrm rot="16200000">
              <a:off x="1366560" y="4005720"/>
              <a:ext cx="45360" cy="372600"/>
            </a:xfrm>
            <a:prstGeom prst="rect">
              <a:avLst/>
            </a:prstGeom>
            <a:solidFill>
              <a:schemeClr val="lt1"/>
            </a:solidFill>
            <a:ln>
              <a:noFill/>
            </a:ln>
          </p:spPr>
          <p:style>
            <a:lnRef idx="0"/>
            <a:fillRef idx="0"/>
            <a:effectRef idx="0"/>
            <a:fontRef idx="minor"/>
          </p:style>
        </p:sp>
        <p:sp>
          <p:nvSpPr>
            <p:cNvPr id="462" name="CustomShape 3"/>
            <p:cNvSpPr/>
            <p:nvPr/>
          </p:nvSpPr>
          <p:spPr>
            <a:xfrm rot="16200000">
              <a:off x="995400" y="4004280"/>
              <a:ext cx="45360" cy="375480"/>
            </a:xfrm>
            <a:prstGeom prst="rect">
              <a:avLst/>
            </a:prstGeom>
            <a:solidFill>
              <a:schemeClr val="lt1"/>
            </a:solidFill>
            <a:ln>
              <a:noFill/>
            </a:ln>
          </p:spPr>
          <p:style>
            <a:lnRef idx="0"/>
            <a:fillRef idx="0"/>
            <a:effectRef idx="0"/>
            <a:fontRef idx="minor"/>
          </p:style>
        </p:sp>
      </p:grpSp>
      <p:sp>
        <p:nvSpPr>
          <p:cNvPr id="463" name="PlaceHolder 4"/>
          <p:cNvSpPr>
            <a:spLocks noGrp="1"/>
          </p:cNvSpPr>
          <p:nvPr>
            <p:ph type="title"/>
          </p:nvPr>
        </p:nvSpPr>
        <p:spPr>
          <a:xfrm>
            <a:off x="729360" y="864360"/>
            <a:ext cx="7020720" cy="2984760"/>
          </a:xfrm>
          <a:prstGeom prst="rect">
            <a:avLst/>
          </a:prstGeom>
        </p:spPr>
        <p:txBody>
          <a:bodyPr tIns="91440" bIns="91440" anchor="ctr">
            <a:noAutofit/>
          </a:bodyPr>
          <a:p>
            <a:pPr algn="ctr"/>
            <a:r>
              <a:rPr b="0" lang="pl-PL" sz="3600" spc="-1" strike="noStrike">
                <a:solidFill>
                  <a:srgbClr val="000000"/>
                </a:solidFill>
                <a:latin typeface="Arial"/>
              </a:rPr>
              <a:t>Kliknij, aby edytować format tekstu tytułu</a:t>
            </a:r>
            <a:endParaRPr b="0" lang="pl-PL" sz="3600" spc="-1" strike="noStrike">
              <a:solidFill>
                <a:srgbClr val="000000"/>
              </a:solidFill>
              <a:latin typeface="Arial"/>
            </a:endParaRPr>
          </a:p>
        </p:txBody>
      </p:sp>
      <p:sp>
        <p:nvSpPr>
          <p:cNvPr id="464" name="PlaceHolder 5"/>
          <p:cNvSpPr>
            <a:spLocks noGrp="1"/>
          </p:cNvSpPr>
          <p:nvPr>
            <p:ph type="sldNum"/>
          </p:nvPr>
        </p:nvSpPr>
        <p:spPr>
          <a:xfrm>
            <a:off x="8536320" y="4749840"/>
            <a:ext cx="548280" cy="393120"/>
          </a:xfrm>
          <a:prstGeom prst="rect">
            <a:avLst/>
          </a:prstGeom>
        </p:spPr>
        <p:txBody>
          <a:bodyPr tIns="91440" bIns="91440" anchor="ctr">
            <a:noAutofit/>
          </a:bodyPr>
          <a:p>
            <a:pPr algn="r">
              <a:lnSpc>
                <a:spcPct val="100000"/>
              </a:lnSpc>
              <a:tabLst>
                <a:tab algn="l" pos="0"/>
              </a:tabLst>
            </a:pPr>
            <a:fld id="{0880F136-F52E-4D21-8A0E-27B1CA680889}" type="slidenum">
              <a:rPr b="0" lang="pl" sz="1000" spc="-1" strike="noStrike">
                <a:solidFill>
                  <a:srgbClr val="ffffff"/>
                </a:solidFill>
                <a:latin typeface="Lato"/>
                <a:ea typeface="Lato"/>
              </a:rPr>
              <a:t>&lt;numer&gt;</a:t>
            </a:fld>
            <a:endParaRPr b="0" lang="pl-PL" sz="1000" spc="-1" strike="noStrike">
              <a:latin typeface="Times New Roman"/>
            </a:endParaRPr>
          </a:p>
        </p:txBody>
      </p:sp>
      <p:sp>
        <p:nvSpPr>
          <p:cNvPr id="465" name="PlaceHolder 6"/>
          <p:cNvSpPr>
            <a:spLocks noGrp="1"/>
          </p:cNvSpPr>
          <p:nvPr>
            <p:ph type="body"/>
          </p:nvPr>
        </p:nvSpPr>
        <p:spPr>
          <a:xfrm>
            <a:off x="457200" y="1203480"/>
            <a:ext cx="8229240" cy="298296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pl-PL" sz="1400" spc="-1" strike="noStrike">
                <a:solidFill>
                  <a:srgbClr val="000000"/>
                </a:solidFill>
                <a:latin typeface="Arial"/>
              </a:rPr>
              <a:t>Kliknij, aby edytować format tekstu konspektu</a:t>
            </a:r>
            <a:endParaRPr b="0" lang="pl-PL" sz="14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pl-PL" sz="1400" spc="-1" strike="noStrike">
                <a:solidFill>
                  <a:srgbClr val="000000"/>
                </a:solidFill>
                <a:latin typeface="Arial"/>
              </a:rPr>
              <a:t>Drugi poziom konspektu</a:t>
            </a:r>
            <a:endParaRPr b="0" lang="pl-PL" sz="14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pl-PL" sz="1400" spc="-1" strike="noStrike">
                <a:solidFill>
                  <a:srgbClr val="000000"/>
                </a:solidFill>
                <a:latin typeface="Arial"/>
              </a:rPr>
              <a:t>Trzeci poziom konspektu</a:t>
            </a:r>
            <a:endParaRPr b="0" lang="pl-PL" sz="1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pl-PL" sz="1400" spc="-1" strike="noStrike">
                <a:solidFill>
                  <a:srgbClr val="000000"/>
                </a:solidFill>
                <a:latin typeface="Arial"/>
              </a:rPr>
              <a:t>Czwarty poziom konspektu</a:t>
            </a:r>
            <a:endParaRPr b="0" lang="pl-PL" sz="14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pl-PL" sz="2000" spc="-1" strike="noStrike">
                <a:solidFill>
                  <a:srgbClr val="000000"/>
                </a:solidFill>
                <a:latin typeface="Arial"/>
              </a:rPr>
              <a:t>Piąty poziom konspektu</a:t>
            </a:r>
            <a:endParaRPr b="0" lang="pl-PL"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pl-PL" sz="2000" spc="-1" strike="noStrike">
                <a:solidFill>
                  <a:srgbClr val="000000"/>
                </a:solidFill>
                <a:latin typeface="Arial"/>
              </a:rPr>
              <a:t>Szósty poziom konspektu</a:t>
            </a:r>
            <a:endParaRPr b="0" lang="pl-PL"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pl-PL" sz="2000" spc="-1" strike="noStrike">
                <a:solidFill>
                  <a:srgbClr val="000000"/>
                </a:solidFill>
                <a:latin typeface="Arial"/>
              </a:rPr>
              <a:t>Siódmy poziom konspektu</a:t>
            </a:r>
            <a:endParaRPr b="0" lang="pl-PL"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Lst>
</p:sldMaster>
</file>

<file path=ppt/slideMasters/slideMaster1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502" name="CustomShape 1"/>
          <p:cNvSpPr/>
          <p:nvPr/>
        </p:nvSpPr>
        <p:spPr>
          <a:xfrm>
            <a:off x="0" y="0"/>
            <a:ext cx="9143640" cy="487440"/>
          </a:xfrm>
          <a:prstGeom prst="rect">
            <a:avLst/>
          </a:prstGeom>
          <a:solidFill>
            <a:schemeClr val="lt2"/>
          </a:solidFill>
          <a:ln>
            <a:noFill/>
          </a:ln>
        </p:spPr>
        <p:style>
          <a:lnRef idx="0"/>
          <a:fillRef idx="0"/>
          <a:effectRef idx="0"/>
          <a:fontRef idx="minor"/>
        </p:style>
      </p:sp>
      <p:grpSp>
        <p:nvGrpSpPr>
          <p:cNvPr id="503" name="Group 2"/>
          <p:cNvGrpSpPr/>
          <p:nvPr/>
        </p:nvGrpSpPr>
        <p:grpSpPr>
          <a:xfrm>
            <a:off x="830520" y="1191600"/>
            <a:ext cx="745200" cy="45360"/>
            <a:chOff x="830520" y="1191600"/>
            <a:chExt cx="745200" cy="45360"/>
          </a:xfrm>
        </p:grpSpPr>
        <p:sp>
          <p:nvSpPr>
            <p:cNvPr id="504" name="CustomShape 3"/>
            <p:cNvSpPr/>
            <p:nvPr/>
          </p:nvSpPr>
          <p:spPr>
            <a:xfrm rot="16200000">
              <a:off x="1366560" y="1027800"/>
              <a:ext cx="45360" cy="372600"/>
            </a:xfrm>
            <a:prstGeom prst="rect">
              <a:avLst/>
            </a:prstGeom>
            <a:solidFill>
              <a:schemeClr val="accent3"/>
            </a:solidFill>
            <a:ln>
              <a:noFill/>
            </a:ln>
          </p:spPr>
          <p:style>
            <a:lnRef idx="0"/>
            <a:fillRef idx="0"/>
            <a:effectRef idx="0"/>
            <a:fontRef idx="minor"/>
          </p:style>
        </p:sp>
        <p:sp>
          <p:nvSpPr>
            <p:cNvPr id="505" name="CustomShape 4"/>
            <p:cNvSpPr/>
            <p:nvPr/>
          </p:nvSpPr>
          <p:spPr>
            <a:xfrm rot="16200000">
              <a:off x="995400" y="1026360"/>
              <a:ext cx="45360" cy="375480"/>
            </a:xfrm>
            <a:prstGeom prst="rect">
              <a:avLst/>
            </a:prstGeom>
            <a:solidFill>
              <a:schemeClr val="dk1"/>
            </a:solidFill>
            <a:ln>
              <a:noFill/>
            </a:ln>
          </p:spPr>
          <p:style>
            <a:lnRef idx="0"/>
            <a:fillRef idx="0"/>
            <a:effectRef idx="0"/>
            <a:fontRef idx="minor"/>
          </p:style>
        </p:sp>
      </p:grpSp>
      <p:sp>
        <p:nvSpPr>
          <p:cNvPr id="506" name="PlaceHolder 5"/>
          <p:cNvSpPr>
            <a:spLocks noGrp="1"/>
          </p:cNvSpPr>
          <p:nvPr>
            <p:ph type="title"/>
          </p:nvPr>
        </p:nvSpPr>
        <p:spPr>
          <a:xfrm>
            <a:off x="729360" y="1318680"/>
            <a:ext cx="7688160" cy="534960"/>
          </a:xfrm>
          <a:prstGeom prst="rect">
            <a:avLst/>
          </a:prstGeom>
        </p:spPr>
        <p:txBody>
          <a:bodyPr tIns="91440" bIns="91440">
            <a:noAutofit/>
          </a:bodyPr>
          <a:p>
            <a:pPr algn="ctr"/>
            <a:r>
              <a:rPr b="0" lang="pl-PL" sz="2600" spc="-1" strike="noStrike">
                <a:solidFill>
                  <a:srgbClr val="000000"/>
                </a:solidFill>
                <a:latin typeface="Arial"/>
              </a:rPr>
              <a:t>Kliknij, aby edytować format tekstu tytułu</a:t>
            </a:r>
            <a:endParaRPr b="0" lang="pl-PL" sz="2600" spc="-1" strike="noStrike">
              <a:solidFill>
                <a:srgbClr val="000000"/>
              </a:solidFill>
              <a:latin typeface="Arial"/>
            </a:endParaRPr>
          </a:p>
        </p:txBody>
      </p:sp>
      <p:sp>
        <p:nvSpPr>
          <p:cNvPr id="507" name="PlaceHolder 6"/>
          <p:cNvSpPr>
            <a:spLocks noGrp="1"/>
          </p:cNvSpPr>
          <p:nvPr>
            <p:ph type="body"/>
          </p:nvPr>
        </p:nvSpPr>
        <p:spPr>
          <a:xfrm>
            <a:off x="729360" y="2079000"/>
            <a:ext cx="3773880" cy="2260800"/>
          </a:xfrm>
          <a:prstGeom prst="rect">
            <a:avLst/>
          </a:prstGeom>
        </p:spPr>
        <p:txBody>
          <a:bodyPr tIns="91440" bIns="91440">
            <a:noAutofit/>
          </a:bodyPr>
          <a:p>
            <a:pPr marL="432000" indent="-324000" algn="ctr">
              <a:spcBef>
                <a:spcPts val="1417"/>
              </a:spcBef>
              <a:buClr>
                <a:srgbClr val="000000"/>
              </a:buClr>
              <a:buSzPct val="45000"/>
              <a:buFont typeface="Wingdings" charset="2"/>
              <a:buChar char=""/>
            </a:pPr>
            <a:r>
              <a:rPr b="0" lang="pl-PL" sz="1300" spc="-1" strike="noStrike">
                <a:solidFill>
                  <a:srgbClr val="000000"/>
                </a:solidFill>
                <a:latin typeface="Arial"/>
              </a:rPr>
              <a:t>Kliknij, aby edytować format tekstu konspektu</a:t>
            </a:r>
            <a:endParaRPr b="0" lang="pl-PL" sz="1300" spc="-1" strike="noStrike">
              <a:solidFill>
                <a:srgbClr val="000000"/>
              </a:solidFill>
              <a:latin typeface="Arial"/>
            </a:endParaRPr>
          </a:p>
          <a:p>
            <a:pPr lvl="1" marL="864000" indent="-324000" algn="ctr">
              <a:spcBef>
                <a:spcPts val="1134"/>
              </a:spcBef>
              <a:buClr>
                <a:srgbClr val="000000"/>
              </a:buClr>
              <a:buSzPct val="75000"/>
              <a:buFont typeface="Symbol" charset="2"/>
              <a:buChar char=""/>
            </a:pPr>
            <a:r>
              <a:rPr b="0" lang="pl-PL" sz="1300" spc="-1" strike="noStrike">
                <a:solidFill>
                  <a:srgbClr val="000000"/>
                </a:solidFill>
                <a:latin typeface="Arial"/>
              </a:rPr>
              <a:t>Drugi poziom konspektu</a:t>
            </a:r>
            <a:endParaRPr b="0" lang="pl-PL" sz="1300" spc="-1" strike="noStrike">
              <a:solidFill>
                <a:srgbClr val="000000"/>
              </a:solidFill>
              <a:latin typeface="Arial"/>
            </a:endParaRPr>
          </a:p>
          <a:p>
            <a:pPr lvl="2" marL="1296000" indent="-288000" algn="ctr">
              <a:spcBef>
                <a:spcPts val="850"/>
              </a:spcBef>
              <a:buClr>
                <a:srgbClr val="000000"/>
              </a:buClr>
              <a:buSzPct val="45000"/>
              <a:buFont typeface="Wingdings" charset="2"/>
              <a:buChar char=""/>
            </a:pPr>
            <a:r>
              <a:rPr b="0" lang="pl-PL" sz="1300" spc="-1" strike="noStrike">
                <a:solidFill>
                  <a:srgbClr val="000000"/>
                </a:solidFill>
                <a:latin typeface="Arial"/>
              </a:rPr>
              <a:t>Trzeci poziom konspektu</a:t>
            </a:r>
            <a:endParaRPr b="0" lang="pl-PL" sz="1300" spc="-1" strike="noStrike">
              <a:solidFill>
                <a:srgbClr val="000000"/>
              </a:solidFill>
              <a:latin typeface="Arial"/>
            </a:endParaRPr>
          </a:p>
          <a:p>
            <a:pPr lvl="3" marL="1728000" indent="-216000" algn="ctr">
              <a:spcBef>
                <a:spcPts val="567"/>
              </a:spcBef>
              <a:buClr>
                <a:srgbClr val="000000"/>
              </a:buClr>
              <a:buSzPct val="75000"/>
              <a:buFont typeface="Symbol" charset="2"/>
              <a:buChar char=""/>
            </a:pPr>
            <a:r>
              <a:rPr b="0" lang="pl-PL" sz="1300" spc="-1" strike="noStrike">
                <a:solidFill>
                  <a:srgbClr val="000000"/>
                </a:solidFill>
                <a:latin typeface="Arial"/>
              </a:rPr>
              <a:t>Czwarty poziom konspektu</a:t>
            </a:r>
            <a:endParaRPr b="0" lang="pl-PL" sz="1300" spc="-1" strike="noStrike">
              <a:solidFill>
                <a:srgbClr val="000000"/>
              </a:solidFill>
              <a:latin typeface="Arial"/>
            </a:endParaRPr>
          </a:p>
          <a:p>
            <a:pPr lvl="4" marL="2160000" indent="-216000" algn="ctr">
              <a:spcBef>
                <a:spcPts val="283"/>
              </a:spcBef>
              <a:buClr>
                <a:srgbClr val="000000"/>
              </a:buClr>
              <a:buSzPct val="45000"/>
              <a:buFont typeface="Wingdings" charset="2"/>
              <a:buChar char=""/>
            </a:pPr>
            <a:r>
              <a:rPr b="0" lang="pl-PL" sz="1300" spc="-1" strike="noStrike">
                <a:solidFill>
                  <a:srgbClr val="000000"/>
                </a:solidFill>
                <a:latin typeface="Arial"/>
              </a:rPr>
              <a:t>Piąty poziom konspektu</a:t>
            </a:r>
            <a:endParaRPr b="0" lang="pl-PL" sz="1300" spc="-1" strike="noStrike">
              <a:solidFill>
                <a:srgbClr val="000000"/>
              </a:solidFill>
              <a:latin typeface="Arial"/>
            </a:endParaRPr>
          </a:p>
          <a:p>
            <a:pPr lvl="5" marL="2592000" indent="-216000" algn="ctr">
              <a:spcBef>
                <a:spcPts val="283"/>
              </a:spcBef>
              <a:buClr>
                <a:srgbClr val="000000"/>
              </a:buClr>
              <a:buSzPct val="45000"/>
              <a:buFont typeface="Wingdings" charset="2"/>
              <a:buChar char=""/>
            </a:pPr>
            <a:r>
              <a:rPr b="0" lang="pl-PL" sz="1300" spc="-1" strike="noStrike">
                <a:solidFill>
                  <a:srgbClr val="000000"/>
                </a:solidFill>
                <a:latin typeface="Arial"/>
              </a:rPr>
              <a:t>Szósty poziom konspektu</a:t>
            </a:r>
            <a:endParaRPr b="0" lang="pl-PL" sz="1300" spc="-1" strike="noStrike">
              <a:solidFill>
                <a:srgbClr val="000000"/>
              </a:solidFill>
              <a:latin typeface="Arial"/>
            </a:endParaRPr>
          </a:p>
          <a:p>
            <a:pPr lvl="6" marL="3024000" indent="-216000" algn="ctr">
              <a:spcBef>
                <a:spcPts val="283"/>
              </a:spcBef>
              <a:buClr>
                <a:srgbClr val="000000"/>
              </a:buClr>
              <a:buSzPct val="45000"/>
              <a:buFont typeface="Wingdings" charset="2"/>
              <a:buChar char=""/>
            </a:pPr>
            <a:r>
              <a:rPr b="0" lang="pl-PL" sz="1300" spc="-1" strike="noStrike">
                <a:solidFill>
                  <a:srgbClr val="000000"/>
                </a:solidFill>
                <a:latin typeface="Arial"/>
              </a:rPr>
              <a:t>Siódmy poziom konspektu</a:t>
            </a:r>
            <a:endParaRPr b="0" lang="pl-PL" sz="1300" spc="-1" strike="noStrike">
              <a:solidFill>
                <a:srgbClr val="000000"/>
              </a:solidFill>
              <a:latin typeface="Arial"/>
            </a:endParaRPr>
          </a:p>
        </p:txBody>
      </p:sp>
      <p:sp>
        <p:nvSpPr>
          <p:cNvPr id="508" name="PlaceHolder 7"/>
          <p:cNvSpPr>
            <a:spLocks noGrp="1"/>
          </p:cNvSpPr>
          <p:nvPr>
            <p:ph type="body"/>
          </p:nvPr>
        </p:nvSpPr>
        <p:spPr>
          <a:xfrm>
            <a:off x="4643640" y="2079000"/>
            <a:ext cx="3773880" cy="2260800"/>
          </a:xfrm>
          <a:prstGeom prst="rect">
            <a:avLst/>
          </a:prstGeom>
        </p:spPr>
        <p:txBody>
          <a:bodyPr tIns="91440" bIns="91440">
            <a:noAutofit/>
          </a:bodyPr>
          <a:p>
            <a:pPr marL="432000" indent="-324000" algn="ctr">
              <a:spcBef>
                <a:spcPts val="1417"/>
              </a:spcBef>
              <a:buClr>
                <a:srgbClr val="000000"/>
              </a:buClr>
              <a:buSzPct val="45000"/>
              <a:buFont typeface="Wingdings" charset="2"/>
              <a:buChar char=""/>
            </a:pPr>
            <a:r>
              <a:rPr b="0" lang="pl-PL" sz="1300" spc="-1" strike="noStrike">
                <a:solidFill>
                  <a:srgbClr val="000000"/>
                </a:solidFill>
                <a:latin typeface="Arial"/>
              </a:rPr>
              <a:t>Kliknij, aby edytować format tekstu konspektu</a:t>
            </a:r>
            <a:endParaRPr b="0" lang="pl-PL" sz="1300" spc="-1" strike="noStrike">
              <a:solidFill>
                <a:srgbClr val="000000"/>
              </a:solidFill>
              <a:latin typeface="Arial"/>
            </a:endParaRPr>
          </a:p>
          <a:p>
            <a:pPr lvl="1" marL="864000" indent="-324000" algn="ctr">
              <a:spcBef>
                <a:spcPts val="1134"/>
              </a:spcBef>
              <a:buClr>
                <a:srgbClr val="000000"/>
              </a:buClr>
              <a:buSzPct val="75000"/>
              <a:buFont typeface="Symbol" charset="2"/>
              <a:buChar char=""/>
            </a:pPr>
            <a:r>
              <a:rPr b="0" lang="pl-PL" sz="1300" spc="-1" strike="noStrike">
                <a:solidFill>
                  <a:srgbClr val="000000"/>
                </a:solidFill>
                <a:latin typeface="Arial"/>
              </a:rPr>
              <a:t>Drugi poziom konspektu</a:t>
            </a:r>
            <a:endParaRPr b="0" lang="pl-PL" sz="1300" spc="-1" strike="noStrike">
              <a:solidFill>
                <a:srgbClr val="000000"/>
              </a:solidFill>
              <a:latin typeface="Arial"/>
            </a:endParaRPr>
          </a:p>
          <a:p>
            <a:pPr lvl="2" marL="1296000" indent="-288000" algn="ctr">
              <a:spcBef>
                <a:spcPts val="850"/>
              </a:spcBef>
              <a:buClr>
                <a:srgbClr val="000000"/>
              </a:buClr>
              <a:buSzPct val="45000"/>
              <a:buFont typeface="Wingdings" charset="2"/>
              <a:buChar char=""/>
            </a:pPr>
            <a:r>
              <a:rPr b="0" lang="pl-PL" sz="1300" spc="-1" strike="noStrike">
                <a:solidFill>
                  <a:srgbClr val="000000"/>
                </a:solidFill>
                <a:latin typeface="Arial"/>
              </a:rPr>
              <a:t>Trzeci poziom konspektu</a:t>
            </a:r>
            <a:endParaRPr b="0" lang="pl-PL" sz="1300" spc="-1" strike="noStrike">
              <a:solidFill>
                <a:srgbClr val="000000"/>
              </a:solidFill>
              <a:latin typeface="Arial"/>
            </a:endParaRPr>
          </a:p>
          <a:p>
            <a:pPr lvl="3" marL="1728000" indent="-216000" algn="ctr">
              <a:spcBef>
                <a:spcPts val="567"/>
              </a:spcBef>
              <a:buClr>
                <a:srgbClr val="000000"/>
              </a:buClr>
              <a:buSzPct val="75000"/>
              <a:buFont typeface="Symbol" charset="2"/>
              <a:buChar char=""/>
            </a:pPr>
            <a:r>
              <a:rPr b="0" lang="pl-PL" sz="1300" spc="-1" strike="noStrike">
                <a:solidFill>
                  <a:srgbClr val="000000"/>
                </a:solidFill>
                <a:latin typeface="Arial"/>
              </a:rPr>
              <a:t>Czwarty poziom konspektu</a:t>
            </a:r>
            <a:endParaRPr b="0" lang="pl-PL" sz="1300" spc="-1" strike="noStrike">
              <a:solidFill>
                <a:srgbClr val="000000"/>
              </a:solidFill>
              <a:latin typeface="Arial"/>
            </a:endParaRPr>
          </a:p>
          <a:p>
            <a:pPr lvl="4" marL="2160000" indent="-216000" algn="ctr">
              <a:spcBef>
                <a:spcPts val="283"/>
              </a:spcBef>
              <a:buClr>
                <a:srgbClr val="000000"/>
              </a:buClr>
              <a:buSzPct val="45000"/>
              <a:buFont typeface="Wingdings" charset="2"/>
              <a:buChar char=""/>
            </a:pPr>
            <a:r>
              <a:rPr b="0" lang="pl-PL" sz="1300" spc="-1" strike="noStrike">
                <a:solidFill>
                  <a:srgbClr val="000000"/>
                </a:solidFill>
                <a:latin typeface="Arial"/>
              </a:rPr>
              <a:t>Piąty poziom konspektu</a:t>
            </a:r>
            <a:endParaRPr b="0" lang="pl-PL" sz="1300" spc="-1" strike="noStrike">
              <a:solidFill>
                <a:srgbClr val="000000"/>
              </a:solidFill>
              <a:latin typeface="Arial"/>
            </a:endParaRPr>
          </a:p>
          <a:p>
            <a:pPr lvl="5" marL="2592000" indent="-216000" algn="ctr">
              <a:spcBef>
                <a:spcPts val="283"/>
              </a:spcBef>
              <a:buClr>
                <a:srgbClr val="000000"/>
              </a:buClr>
              <a:buSzPct val="45000"/>
              <a:buFont typeface="Wingdings" charset="2"/>
              <a:buChar char=""/>
            </a:pPr>
            <a:r>
              <a:rPr b="0" lang="pl-PL" sz="1300" spc="-1" strike="noStrike">
                <a:solidFill>
                  <a:srgbClr val="000000"/>
                </a:solidFill>
                <a:latin typeface="Arial"/>
              </a:rPr>
              <a:t>Szósty poziom konspektu</a:t>
            </a:r>
            <a:endParaRPr b="0" lang="pl-PL" sz="1300" spc="-1" strike="noStrike">
              <a:solidFill>
                <a:srgbClr val="000000"/>
              </a:solidFill>
              <a:latin typeface="Arial"/>
            </a:endParaRPr>
          </a:p>
          <a:p>
            <a:pPr lvl="6" marL="3024000" indent="-216000" algn="ctr">
              <a:spcBef>
                <a:spcPts val="283"/>
              </a:spcBef>
              <a:buClr>
                <a:srgbClr val="000000"/>
              </a:buClr>
              <a:buSzPct val="45000"/>
              <a:buFont typeface="Wingdings" charset="2"/>
              <a:buChar char=""/>
            </a:pPr>
            <a:r>
              <a:rPr b="0" lang="pl-PL" sz="1300" spc="-1" strike="noStrike">
                <a:solidFill>
                  <a:srgbClr val="000000"/>
                </a:solidFill>
                <a:latin typeface="Arial"/>
              </a:rPr>
              <a:t>Siódmy poziom konspektu</a:t>
            </a:r>
            <a:endParaRPr b="0" lang="pl-PL" sz="1300" spc="-1" strike="noStrike">
              <a:solidFill>
                <a:srgbClr val="000000"/>
              </a:solidFill>
              <a:latin typeface="Arial"/>
            </a:endParaRPr>
          </a:p>
        </p:txBody>
      </p:sp>
      <p:sp>
        <p:nvSpPr>
          <p:cNvPr id="509" name="PlaceHolder 8"/>
          <p:cNvSpPr>
            <a:spLocks noGrp="1"/>
          </p:cNvSpPr>
          <p:nvPr>
            <p:ph type="sldNum"/>
          </p:nvPr>
        </p:nvSpPr>
        <p:spPr>
          <a:xfrm>
            <a:off x="8536320" y="4749840"/>
            <a:ext cx="548280" cy="393120"/>
          </a:xfrm>
          <a:prstGeom prst="rect">
            <a:avLst/>
          </a:prstGeom>
        </p:spPr>
        <p:txBody>
          <a:bodyPr tIns="91440" bIns="91440" anchor="ctr">
            <a:noAutofit/>
          </a:bodyPr>
          <a:p>
            <a:pPr algn="r">
              <a:lnSpc>
                <a:spcPct val="100000"/>
              </a:lnSpc>
              <a:tabLst>
                <a:tab algn="l" pos="0"/>
              </a:tabLst>
            </a:pPr>
            <a:fld id="{DB0EAD8A-4D0B-4430-9A43-3BC2F567EE40}" type="slidenum">
              <a:rPr b="0" lang="pl" sz="1000" spc="-1" strike="noStrike">
                <a:solidFill>
                  <a:srgbClr val="595959"/>
                </a:solidFill>
                <a:latin typeface="Lato"/>
                <a:ea typeface="Lato"/>
              </a:rPr>
              <a:t>&lt;numer&gt;</a:t>
            </a:fld>
            <a:endParaRPr b="0" lang="pl-PL" sz="10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Lst>
</p:sldMaster>
</file>

<file path=ppt/slideMasters/slideMaster1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546" name="PlaceHolder 1"/>
          <p:cNvSpPr>
            <a:spLocks noGrp="1"/>
          </p:cNvSpPr>
          <p:nvPr>
            <p:ph type="body"/>
          </p:nvPr>
        </p:nvSpPr>
        <p:spPr>
          <a:xfrm>
            <a:off x="725040" y="4372560"/>
            <a:ext cx="7697160" cy="460080"/>
          </a:xfrm>
          <a:prstGeom prst="rect">
            <a:avLst/>
          </a:prstGeom>
        </p:spPr>
        <p:txBody>
          <a:bodyPr tIns="91440" bIns="91440" anchor="ctr">
            <a:noAutofit/>
          </a:bodyPr>
          <a:p>
            <a:pPr marL="432000" indent="-324000" algn="ctr">
              <a:spcBef>
                <a:spcPts val="1417"/>
              </a:spcBef>
              <a:buClr>
                <a:srgbClr val="000000"/>
              </a:buClr>
              <a:buSzPct val="45000"/>
              <a:buFont typeface="Wingdings" charset="2"/>
              <a:buChar char=""/>
            </a:pPr>
            <a:r>
              <a:rPr b="0" lang="pl-PL" sz="1300" spc="-1" strike="noStrike">
                <a:solidFill>
                  <a:srgbClr val="000000"/>
                </a:solidFill>
                <a:latin typeface="Arial"/>
              </a:rPr>
              <a:t>Kliknij, aby edytować format tekstu konspektu</a:t>
            </a:r>
            <a:endParaRPr b="0" lang="pl-PL" sz="1300" spc="-1" strike="noStrike">
              <a:solidFill>
                <a:srgbClr val="000000"/>
              </a:solidFill>
              <a:latin typeface="Arial"/>
            </a:endParaRPr>
          </a:p>
          <a:p>
            <a:pPr lvl="1" marL="864000" indent="-324000" algn="ctr">
              <a:spcBef>
                <a:spcPts val="1134"/>
              </a:spcBef>
              <a:buClr>
                <a:srgbClr val="000000"/>
              </a:buClr>
              <a:buSzPct val="75000"/>
              <a:buFont typeface="Symbol" charset="2"/>
              <a:buChar char=""/>
            </a:pPr>
            <a:r>
              <a:rPr b="0" lang="pl-PL" sz="1300" spc="-1" strike="noStrike">
                <a:solidFill>
                  <a:srgbClr val="000000"/>
                </a:solidFill>
                <a:latin typeface="Arial"/>
              </a:rPr>
              <a:t>Drugi poziom konspektu</a:t>
            </a:r>
            <a:endParaRPr b="0" lang="pl-PL" sz="1300" spc="-1" strike="noStrike">
              <a:solidFill>
                <a:srgbClr val="000000"/>
              </a:solidFill>
              <a:latin typeface="Arial"/>
            </a:endParaRPr>
          </a:p>
          <a:p>
            <a:pPr lvl="2" marL="1296000" indent="-288000" algn="ctr">
              <a:spcBef>
                <a:spcPts val="850"/>
              </a:spcBef>
              <a:buClr>
                <a:srgbClr val="000000"/>
              </a:buClr>
              <a:buSzPct val="45000"/>
              <a:buFont typeface="Wingdings" charset="2"/>
              <a:buChar char=""/>
            </a:pPr>
            <a:r>
              <a:rPr b="0" lang="pl-PL" sz="1300" spc="-1" strike="noStrike">
                <a:solidFill>
                  <a:srgbClr val="000000"/>
                </a:solidFill>
                <a:latin typeface="Arial"/>
              </a:rPr>
              <a:t>Trzeci poziom konspektu</a:t>
            </a:r>
            <a:endParaRPr b="0" lang="pl-PL" sz="1300" spc="-1" strike="noStrike">
              <a:solidFill>
                <a:srgbClr val="000000"/>
              </a:solidFill>
              <a:latin typeface="Arial"/>
            </a:endParaRPr>
          </a:p>
          <a:p>
            <a:pPr lvl="3" marL="1728000" indent="-216000" algn="ctr">
              <a:spcBef>
                <a:spcPts val="567"/>
              </a:spcBef>
              <a:buClr>
                <a:srgbClr val="000000"/>
              </a:buClr>
              <a:buSzPct val="75000"/>
              <a:buFont typeface="Symbol" charset="2"/>
              <a:buChar char=""/>
            </a:pPr>
            <a:r>
              <a:rPr b="0" lang="pl-PL" sz="1300" spc="-1" strike="noStrike">
                <a:solidFill>
                  <a:srgbClr val="000000"/>
                </a:solidFill>
                <a:latin typeface="Arial"/>
              </a:rPr>
              <a:t>Czwarty poziom konspektu</a:t>
            </a:r>
            <a:endParaRPr b="0" lang="pl-PL" sz="1300" spc="-1" strike="noStrike">
              <a:solidFill>
                <a:srgbClr val="000000"/>
              </a:solidFill>
              <a:latin typeface="Arial"/>
            </a:endParaRPr>
          </a:p>
          <a:p>
            <a:pPr lvl="4" marL="2160000" indent="-216000" algn="ctr">
              <a:spcBef>
                <a:spcPts val="283"/>
              </a:spcBef>
              <a:buClr>
                <a:srgbClr val="000000"/>
              </a:buClr>
              <a:buSzPct val="45000"/>
              <a:buFont typeface="Wingdings" charset="2"/>
              <a:buChar char=""/>
            </a:pPr>
            <a:r>
              <a:rPr b="0" lang="pl-PL" sz="1300" spc="-1" strike="noStrike">
                <a:solidFill>
                  <a:srgbClr val="000000"/>
                </a:solidFill>
                <a:latin typeface="Arial"/>
              </a:rPr>
              <a:t>Piąty poziom konspektu</a:t>
            </a:r>
            <a:endParaRPr b="0" lang="pl-PL" sz="1300" spc="-1" strike="noStrike">
              <a:solidFill>
                <a:srgbClr val="000000"/>
              </a:solidFill>
              <a:latin typeface="Arial"/>
            </a:endParaRPr>
          </a:p>
          <a:p>
            <a:pPr lvl="5" marL="2592000" indent="-216000" algn="ctr">
              <a:spcBef>
                <a:spcPts val="283"/>
              </a:spcBef>
              <a:buClr>
                <a:srgbClr val="000000"/>
              </a:buClr>
              <a:buSzPct val="45000"/>
              <a:buFont typeface="Wingdings" charset="2"/>
              <a:buChar char=""/>
            </a:pPr>
            <a:r>
              <a:rPr b="0" lang="pl-PL" sz="1300" spc="-1" strike="noStrike">
                <a:solidFill>
                  <a:srgbClr val="000000"/>
                </a:solidFill>
                <a:latin typeface="Arial"/>
              </a:rPr>
              <a:t>Szósty poziom konspektu</a:t>
            </a:r>
            <a:endParaRPr b="0" lang="pl-PL" sz="1300" spc="-1" strike="noStrike">
              <a:solidFill>
                <a:srgbClr val="000000"/>
              </a:solidFill>
              <a:latin typeface="Arial"/>
            </a:endParaRPr>
          </a:p>
          <a:p>
            <a:pPr lvl="6" marL="3024000" indent="-216000" algn="ctr">
              <a:spcBef>
                <a:spcPts val="283"/>
              </a:spcBef>
              <a:buClr>
                <a:srgbClr val="000000"/>
              </a:buClr>
              <a:buSzPct val="45000"/>
              <a:buFont typeface="Wingdings" charset="2"/>
              <a:buChar char=""/>
            </a:pPr>
            <a:r>
              <a:rPr b="0" lang="pl-PL" sz="1300" spc="-1" strike="noStrike">
                <a:solidFill>
                  <a:srgbClr val="000000"/>
                </a:solidFill>
                <a:latin typeface="Arial"/>
              </a:rPr>
              <a:t>Siódmy poziom konspektu</a:t>
            </a:r>
            <a:endParaRPr b="0" lang="pl-PL" sz="1300" spc="-1" strike="noStrike">
              <a:solidFill>
                <a:srgbClr val="000000"/>
              </a:solidFill>
              <a:latin typeface="Arial"/>
            </a:endParaRPr>
          </a:p>
        </p:txBody>
      </p:sp>
      <p:sp>
        <p:nvSpPr>
          <p:cNvPr id="547" name="PlaceHolder 2"/>
          <p:cNvSpPr>
            <a:spLocks noGrp="1"/>
          </p:cNvSpPr>
          <p:nvPr>
            <p:ph type="sldNum"/>
          </p:nvPr>
        </p:nvSpPr>
        <p:spPr>
          <a:xfrm>
            <a:off x="8536320" y="4749840"/>
            <a:ext cx="548280" cy="393120"/>
          </a:xfrm>
          <a:prstGeom prst="rect">
            <a:avLst/>
          </a:prstGeom>
        </p:spPr>
        <p:txBody>
          <a:bodyPr tIns="91440" bIns="91440" anchor="ctr">
            <a:noAutofit/>
          </a:bodyPr>
          <a:p>
            <a:pPr algn="r">
              <a:lnSpc>
                <a:spcPct val="100000"/>
              </a:lnSpc>
              <a:tabLst>
                <a:tab algn="l" pos="0"/>
              </a:tabLst>
            </a:pPr>
            <a:fld id="{5C85D601-CB6E-4DC3-B0AF-7E25E376C785}" type="slidenum">
              <a:rPr b="0" lang="pl" sz="1000" spc="-1" strike="noStrike">
                <a:solidFill>
                  <a:srgbClr val="595959"/>
                </a:solidFill>
                <a:latin typeface="Lato"/>
                <a:ea typeface="Lato"/>
              </a:rPr>
              <a:t>&lt;numer&gt;</a:t>
            </a:fld>
            <a:endParaRPr b="0" lang="pl-PL" sz="1000" spc="-1" strike="noStrike">
              <a:latin typeface="Times New Roman"/>
            </a:endParaRPr>
          </a:p>
        </p:txBody>
      </p:sp>
      <p:sp>
        <p:nvSpPr>
          <p:cNvPr id="548" name="PlaceHolder 3"/>
          <p:cNvSpPr>
            <a:spLocks noGrp="1"/>
          </p:cNvSpPr>
          <p:nvPr>
            <p:ph type="title"/>
          </p:nvPr>
        </p:nvSpPr>
        <p:spPr>
          <a:xfrm>
            <a:off x="457200" y="205200"/>
            <a:ext cx="8229240" cy="858600"/>
          </a:xfrm>
          <a:prstGeom prst="rect">
            <a:avLst/>
          </a:prstGeom>
        </p:spPr>
        <p:txBody>
          <a:bodyPr lIns="0" rIns="0" tIns="0" bIns="0" anchor="ctr">
            <a:noAutofit/>
          </a:bodyPr>
          <a:p>
            <a:r>
              <a:rPr b="0" lang="pl-PL" sz="1400" spc="-1" strike="noStrike">
                <a:solidFill>
                  <a:srgbClr val="000000"/>
                </a:solidFill>
                <a:latin typeface="Arial"/>
              </a:rPr>
              <a:t>Kliknij, aby edytować format tekstu tytułu</a:t>
            </a:r>
            <a:endParaRPr b="0" lang="pl-PL" sz="14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Lst>
</p:sldMaster>
</file>

<file path=ppt/slideMasters/slideMaster1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585" name="CustomShape 1"/>
          <p:cNvSpPr/>
          <p:nvPr/>
        </p:nvSpPr>
        <p:spPr>
          <a:xfrm>
            <a:off x="0" y="0"/>
            <a:ext cx="4571640" cy="5143320"/>
          </a:xfrm>
          <a:prstGeom prst="rect">
            <a:avLst/>
          </a:prstGeom>
          <a:solidFill>
            <a:schemeClr val="lt2"/>
          </a:solidFill>
          <a:ln>
            <a:noFill/>
          </a:ln>
        </p:spPr>
        <p:style>
          <a:lnRef idx="0"/>
          <a:fillRef idx="0"/>
          <a:effectRef idx="0"/>
          <a:fontRef idx="minor"/>
        </p:style>
      </p:sp>
      <p:grpSp>
        <p:nvGrpSpPr>
          <p:cNvPr id="586" name="Group 2"/>
          <p:cNvGrpSpPr/>
          <p:nvPr/>
        </p:nvGrpSpPr>
        <p:grpSpPr>
          <a:xfrm>
            <a:off x="830520" y="1191600"/>
            <a:ext cx="745200" cy="45360"/>
            <a:chOff x="830520" y="1191600"/>
            <a:chExt cx="745200" cy="45360"/>
          </a:xfrm>
        </p:grpSpPr>
        <p:sp>
          <p:nvSpPr>
            <p:cNvPr id="587" name="CustomShape 3"/>
            <p:cNvSpPr/>
            <p:nvPr/>
          </p:nvSpPr>
          <p:spPr>
            <a:xfrm rot="16200000">
              <a:off x="1366560" y="1027800"/>
              <a:ext cx="45360" cy="372600"/>
            </a:xfrm>
            <a:prstGeom prst="rect">
              <a:avLst/>
            </a:prstGeom>
            <a:solidFill>
              <a:schemeClr val="accent3"/>
            </a:solidFill>
            <a:ln>
              <a:noFill/>
            </a:ln>
          </p:spPr>
          <p:style>
            <a:lnRef idx="0"/>
            <a:fillRef idx="0"/>
            <a:effectRef idx="0"/>
            <a:fontRef idx="minor"/>
          </p:style>
        </p:sp>
        <p:sp>
          <p:nvSpPr>
            <p:cNvPr id="588" name="CustomShape 4"/>
            <p:cNvSpPr/>
            <p:nvPr/>
          </p:nvSpPr>
          <p:spPr>
            <a:xfrm rot="16200000">
              <a:off x="995400" y="1026360"/>
              <a:ext cx="45360" cy="375480"/>
            </a:xfrm>
            <a:prstGeom prst="rect">
              <a:avLst/>
            </a:prstGeom>
            <a:solidFill>
              <a:schemeClr val="dk1"/>
            </a:solidFill>
            <a:ln>
              <a:noFill/>
            </a:ln>
          </p:spPr>
          <p:style>
            <a:lnRef idx="0"/>
            <a:fillRef idx="0"/>
            <a:effectRef idx="0"/>
            <a:fontRef idx="minor"/>
          </p:style>
        </p:sp>
      </p:grpSp>
      <p:sp>
        <p:nvSpPr>
          <p:cNvPr id="589" name="PlaceHolder 5"/>
          <p:cNvSpPr>
            <a:spLocks noGrp="1"/>
          </p:cNvSpPr>
          <p:nvPr>
            <p:ph type="title"/>
          </p:nvPr>
        </p:nvSpPr>
        <p:spPr>
          <a:xfrm>
            <a:off x="730080" y="1318680"/>
            <a:ext cx="3300480" cy="1686960"/>
          </a:xfrm>
          <a:prstGeom prst="rect">
            <a:avLst/>
          </a:prstGeom>
        </p:spPr>
        <p:txBody>
          <a:bodyPr tIns="91440" bIns="91440">
            <a:noAutofit/>
          </a:bodyPr>
          <a:p>
            <a:pPr algn="ctr"/>
            <a:r>
              <a:rPr b="0" lang="pl-PL" sz="2600" spc="-1" strike="noStrike">
                <a:solidFill>
                  <a:srgbClr val="000000"/>
                </a:solidFill>
                <a:latin typeface="Arial"/>
              </a:rPr>
              <a:t>Kliknij, aby edytować format tekstu tytułu</a:t>
            </a:r>
            <a:endParaRPr b="0" lang="pl-PL" sz="2600" spc="-1" strike="noStrike">
              <a:solidFill>
                <a:srgbClr val="000000"/>
              </a:solidFill>
              <a:latin typeface="Arial"/>
            </a:endParaRPr>
          </a:p>
        </p:txBody>
      </p:sp>
      <p:sp>
        <p:nvSpPr>
          <p:cNvPr id="590" name="PlaceHolder 6"/>
          <p:cNvSpPr>
            <a:spLocks noGrp="1"/>
          </p:cNvSpPr>
          <p:nvPr>
            <p:ph type="body"/>
          </p:nvPr>
        </p:nvSpPr>
        <p:spPr>
          <a:xfrm>
            <a:off x="5174280" y="1352520"/>
            <a:ext cx="3373920" cy="3025080"/>
          </a:xfrm>
          <a:prstGeom prst="rect">
            <a:avLst/>
          </a:prstGeom>
        </p:spPr>
        <p:txBody>
          <a:bodyPr tIns="91440" bIns="91440">
            <a:noAutofit/>
          </a:bodyPr>
          <a:p>
            <a:pPr marL="432000" indent="-324000" algn="ctr">
              <a:spcBef>
                <a:spcPts val="1417"/>
              </a:spcBef>
              <a:buClr>
                <a:srgbClr val="000000"/>
              </a:buClr>
              <a:buSzPct val="45000"/>
              <a:buFont typeface="Wingdings" charset="2"/>
              <a:buChar char=""/>
            </a:pPr>
            <a:r>
              <a:rPr b="0" lang="pl-PL" sz="1300" spc="-1" strike="noStrike">
                <a:solidFill>
                  <a:srgbClr val="000000"/>
                </a:solidFill>
                <a:latin typeface="Arial"/>
              </a:rPr>
              <a:t>Kliknij, aby edytować format tekstu konspektu</a:t>
            </a:r>
            <a:endParaRPr b="0" lang="pl-PL" sz="1300" spc="-1" strike="noStrike">
              <a:solidFill>
                <a:srgbClr val="000000"/>
              </a:solidFill>
              <a:latin typeface="Arial"/>
            </a:endParaRPr>
          </a:p>
          <a:p>
            <a:pPr lvl="1" marL="864000" indent="-324000" algn="ctr">
              <a:spcBef>
                <a:spcPts val="1134"/>
              </a:spcBef>
              <a:buClr>
                <a:srgbClr val="000000"/>
              </a:buClr>
              <a:buSzPct val="75000"/>
              <a:buFont typeface="Symbol" charset="2"/>
              <a:buChar char=""/>
            </a:pPr>
            <a:r>
              <a:rPr b="0" lang="pl-PL" sz="1300" spc="-1" strike="noStrike">
                <a:solidFill>
                  <a:srgbClr val="000000"/>
                </a:solidFill>
                <a:latin typeface="Arial"/>
              </a:rPr>
              <a:t>Drugi poziom konspektu</a:t>
            </a:r>
            <a:endParaRPr b="0" lang="pl-PL" sz="1300" spc="-1" strike="noStrike">
              <a:solidFill>
                <a:srgbClr val="000000"/>
              </a:solidFill>
              <a:latin typeface="Arial"/>
            </a:endParaRPr>
          </a:p>
          <a:p>
            <a:pPr lvl="2" marL="1296000" indent="-288000" algn="ctr">
              <a:spcBef>
                <a:spcPts val="850"/>
              </a:spcBef>
              <a:buClr>
                <a:srgbClr val="000000"/>
              </a:buClr>
              <a:buSzPct val="45000"/>
              <a:buFont typeface="Wingdings" charset="2"/>
              <a:buChar char=""/>
            </a:pPr>
            <a:r>
              <a:rPr b="0" lang="pl-PL" sz="1300" spc="-1" strike="noStrike">
                <a:solidFill>
                  <a:srgbClr val="000000"/>
                </a:solidFill>
                <a:latin typeface="Arial"/>
              </a:rPr>
              <a:t>Trzeci poziom konspektu</a:t>
            </a:r>
            <a:endParaRPr b="0" lang="pl-PL" sz="1300" spc="-1" strike="noStrike">
              <a:solidFill>
                <a:srgbClr val="000000"/>
              </a:solidFill>
              <a:latin typeface="Arial"/>
            </a:endParaRPr>
          </a:p>
          <a:p>
            <a:pPr lvl="3" marL="1728000" indent="-216000" algn="ctr">
              <a:spcBef>
                <a:spcPts val="567"/>
              </a:spcBef>
              <a:buClr>
                <a:srgbClr val="000000"/>
              </a:buClr>
              <a:buSzPct val="75000"/>
              <a:buFont typeface="Symbol" charset="2"/>
              <a:buChar char=""/>
            </a:pPr>
            <a:r>
              <a:rPr b="0" lang="pl-PL" sz="1300" spc="-1" strike="noStrike">
                <a:solidFill>
                  <a:srgbClr val="000000"/>
                </a:solidFill>
                <a:latin typeface="Arial"/>
              </a:rPr>
              <a:t>Czwarty poziom konspektu</a:t>
            </a:r>
            <a:endParaRPr b="0" lang="pl-PL" sz="1300" spc="-1" strike="noStrike">
              <a:solidFill>
                <a:srgbClr val="000000"/>
              </a:solidFill>
              <a:latin typeface="Arial"/>
            </a:endParaRPr>
          </a:p>
          <a:p>
            <a:pPr lvl="4" marL="2160000" indent="-216000" algn="ctr">
              <a:spcBef>
                <a:spcPts val="283"/>
              </a:spcBef>
              <a:buClr>
                <a:srgbClr val="000000"/>
              </a:buClr>
              <a:buSzPct val="45000"/>
              <a:buFont typeface="Wingdings" charset="2"/>
              <a:buChar char=""/>
            </a:pPr>
            <a:r>
              <a:rPr b="0" lang="pl-PL" sz="1300" spc="-1" strike="noStrike">
                <a:solidFill>
                  <a:srgbClr val="000000"/>
                </a:solidFill>
                <a:latin typeface="Arial"/>
              </a:rPr>
              <a:t>Piąty poziom konspektu</a:t>
            </a:r>
            <a:endParaRPr b="0" lang="pl-PL" sz="1300" spc="-1" strike="noStrike">
              <a:solidFill>
                <a:srgbClr val="000000"/>
              </a:solidFill>
              <a:latin typeface="Arial"/>
            </a:endParaRPr>
          </a:p>
          <a:p>
            <a:pPr lvl="5" marL="2592000" indent="-216000" algn="ctr">
              <a:spcBef>
                <a:spcPts val="283"/>
              </a:spcBef>
              <a:buClr>
                <a:srgbClr val="000000"/>
              </a:buClr>
              <a:buSzPct val="45000"/>
              <a:buFont typeface="Wingdings" charset="2"/>
              <a:buChar char=""/>
            </a:pPr>
            <a:r>
              <a:rPr b="0" lang="pl-PL" sz="1300" spc="-1" strike="noStrike">
                <a:solidFill>
                  <a:srgbClr val="000000"/>
                </a:solidFill>
                <a:latin typeface="Arial"/>
              </a:rPr>
              <a:t>Szósty poziom konspektu</a:t>
            </a:r>
            <a:endParaRPr b="0" lang="pl-PL" sz="1300" spc="-1" strike="noStrike">
              <a:solidFill>
                <a:srgbClr val="000000"/>
              </a:solidFill>
              <a:latin typeface="Arial"/>
            </a:endParaRPr>
          </a:p>
          <a:p>
            <a:pPr lvl="6" marL="3024000" indent="-216000" algn="ctr">
              <a:spcBef>
                <a:spcPts val="283"/>
              </a:spcBef>
              <a:buClr>
                <a:srgbClr val="000000"/>
              </a:buClr>
              <a:buSzPct val="45000"/>
              <a:buFont typeface="Wingdings" charset="2"/>
              <a:buChar char=""/>
            </a:pPr>
            <a:r>
              <a:rPr b="0" lang="pl-PL" sz="1300" spc="-1" strike="noStrike">
                <a:solidFill>
                  <a:srgbClr val="000000"/>
                </a:solidFill>
                <a:latin typeface="Arial"/>
              </a:rPr>
              <a:t>Siódmy poziom konspektu</a:t>
            </a:r>
            <a:endParaRPr b="0" lang="pl-PL" sz="1300" spc="-1" strike="noStrike">
              <a:solidFill>
                <a:srgbClr val="000000"/>
              </a:solidFill>
              <a:latin typeface="Arial"/>
            </a:endParaRPr>
          </a:p>
        </p:txBody>
      </p:sp>
      <p:sp>
        <p:nvSpPr>
          <p:cNvPr id="591" name="PlaceHolder 7"/>
          <p:cNvSpPr>
            <a:spLocks noGrp="1"/>
          </p:cNvSpPr>
          <p:nvPr>
            <p:ph type="sldNum"/>
          </p:nvPr>
        </p:nvSpPr>
        <p:spPr>
          <a:xfrm>
            <a:off x="8536320" y="4749840"/>
            <a:ext cx="548280" cy="393120"/>
          </a:xfrm>
          <a:prstGeom prst="rect">
            <a:avLst/>
          </a:prstGeom>
        </p:spPr>
        <p:txBody>
          <a:bodyPr tIns="91440" bIns="91440" anchor="ctr">
            <a:noAutofit/>
          </a:bodyPr>
          <a:p>
            <a:pPr algn="r">
              <a:lnSpc>
                <a:spcPct val="100000"/>
              </a:lnSpc>
              <a:tabLst>
                <a:tab algn="l" pos="0"/>
              </a:tabLst>
            </a:pPr>
            <a:fld id="{B210A929-05A6-46A5-B981-A302B6A49377}" type="slidenum">
              <a:rPr b="0" lang="pl" sz="1000" spc="-1" strike="noStrike">
                <a:solidFill>
                  <a:srgbClr val="595959"/>
                </a:solidFill>
                <a:latin typeface="Lato"/>
                <a:ea typeface="Lato"/>
              </a:rPr>
              <a:t>&lt;numer&gt;</a:t>
            </a:fld>
            <a:endParaRPr b="0" lang="pl-PL" sz="10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 id="2147483842" r:id="rId13"/>
  </p:sldLayoutIdLst>
</p:sldMaster>
</file>

<file path=ppt/slideMasters/slideMaster1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28" name="CustomShape 1"/>
          <p:cNvSpPr/>
          <p:nvPr/>
        </p:nvSpPr>
        <p:spPr>
          <a:xfrm>
            <a:off x="0" y="0"/>
            <a:ext cx="9143640" cy="487440"/>
          </a:xfrm>
          <a:prstGeom prst="rect">
            <a:avLst/>
          </a:prstGeom>
          <a:solidFill>
            <a:schemeClr val="lt2"/>
          </a:solidFill>
          <a:ln>
            <a:noFill/>
          </a:ln>
        </p:spPr>
        <p:style>
          <a:lnRef idx="0"/>
          <a:fillRef idx="0"/>
          <a:effectRef idx="0"/>
          <a:fontRef idx="minor"/>
        </p:style>
      </p:sp>
      <p:grpSp>
        <p:nvGrpSpPr>
          <p:cNvPr id="629" name="Group 2"/>
          <p:cNvGrpSpPr/>
          <p:nvPr/>
        </p:nvGrpSpPr>
        <p:grpSpPr>
          <a:xfrm>
            <a:off x="830520" y="1191600"/>
            <a:ext cx="745200" cy="45360"/>
            <a:chOff x="830520" y="1191600"/>
            <a:chExt cx="745200" cy="45360"/>
          </a:xfrm>
        </p:grpSpPr>
        <p:sp>
          <p:nvSpPr>
            <p:cNvPr id="630" name="CustomShape 3"/>
            <p:cNvSpPr/>
            <p:nvPr/>
          </p:nvSpPr>
          <p:spPr>
            <a:xfrm rot="16200000">
              <a:off x="1366560" y="1027800"/>
              <a:ext cx="45360" cy="372600"/>
            </a:xfrm>
            <a:prstGeom prst="rect">
              <a:avLst/>
            </a:prstGeom>
            <a:solidFill>
              <a:schemeClr val="accent3"/>
            </a:solidFill>
            <a:ln>
              <a:noFill/>
            </a:ln>
          </p:spPr>
          <p:style>
            <a:lnRef idx="0"/>
            <a:fillRef idx="0"/>
            <a:effectRef idx="0"/>
            <a:fontRef idx="minor"/>
          </p:style>
        </p:sp>
        <p:sp>
          <p:nvSpPr>
            <p:cNvPr id="631" name="CustomShape 4"/>
            <p:cNvSpPr/>
            <p:nvPr/>
          </p:nvSpPr>
          <p:spPr>
            <a:xfrm rot="16200000">
              <a:off x="995400" y="1026360"/>
              <a:ext cx="45360" cy="375480"/>
            </a:xfrm>
            <a:prstGeom prst="rect">
              <a:avLst/>
            </a:prstGeom>
            <a:solidFill>
              <a:schemeClr val="dk1"/>
            </a:solidFill>
            <a:ln>
              <a:noFill/>
            </a:ln>
          </p:spPr>
          <p:style>
            <a:lnRef idx="0"/>
            <a:fillRef idx="0"/>
            <a:effectRef idx="0"/>
            <a:fontRef idx="minor"/>
          </p:style>
        </p:sp>
      </p:grpSp>
      <p:sp>
        <p:nvSpPr>
          <p:cNvPr id="632" name="PlaceHolder 5"/>
          <p:cNvSpPr>
            <a:spLocks noGrp="1"/>
          </p:cNvSpPr>
          <p:nvPr>
            <p:ph type="title"/>
          </p:nvPr>
        </p:nvSpPr>
        <p:spPr>
          <a:xfrm>
            <a:off x="729360" y="1318680"/>
            <a:ext cx="7688160" cy="534960"/>
          </a:xfrm>
          <a:prstGeom prst="rect">
            <a:avLst/>
          </a:prstGeom>
        </p:spPr>
        <p:txBody>
          <a:bodyPr tIns="91440" bIns="91440">
            <a:noAutofit/>
          </a:bodyPr>
          <a:p>
            <a:pPr algn="ctr"/>
            <a:r>
              <a:rPr b="0" lang="pl-PL" sz="2600" spc="-1" strike="noStrike">
                <a:solidFill>
                  <a:srgbClr val="000000"/>
                </a:solidFill>
                <a:latin typeface="Arial"/>
              </a:rPr>
              <a:t>Kliknij, aby edytować format tekstu tytułu</a:t>
            </a:r>
            <a:endParaRPr b="0" lang="pl-PL" sz="2600" spc="-1" strike="noStrike">
              <a:solidFill>
                <a:srgbClr val="000000"/>
              </a:solidFill>
              <a:latin typeface="Arial"/>
            </a:endParaRPr>
          </a:p>
        </p:txBody>
      </p:sp>
      <p:sp>
        <p:nvSpPr>
          <p:cNvPr id="633" name="PlaceHolder 6"/>
          <p:cNvSpPr>
            <a:spLocks noGrp="1"/>
          </p:cNvSpPr>
          <p:nvPr>
            <p:ph type="sldNum"/>
          </p:nvPr>
        </p:nvSpPr>
        <p:spPr>
          <a:xfrm>
            <a:off x="8536320" y="4749840"/>
            <a:ext cx="548280" cy="393120"/>
          </a:xfrm>
          <a:prstGeom prst="rect">
            <a:avLst/>
          </a:prstGeom>
        </p:spPr>
        <p:txBody>
          <a:bodyPr tIns="91440" bIns="91440" anchor="ctr">
            <a:noAutofit/>
          </a:bodyPr>
          <a:p>
            <a:pPr algn="r">
              <a:lnSpc>
                <a:spcPct val="100000"/>
              </a:lnSpc>
              <a:tabLst>
                <a:tab algn="l" pos="0"/>
              </a:tabLst>
            </a:pPr>
            <a:fld id="{775D6352-245A-432E-8CFD-5EA9AF1A0CCF}" type="slidenum">
              <a:rPr b="0" lang="pl" sz="1000" spc="-1" strike="noStrike">
                <a:solidFill>
                  <a:srgbClr val="595959"/>
                </a:solidFill>
                <a:latin typeface="Lato"/>
                <a:ea typeface="Lato"/>
              </a:rPr>
              <a:t>&lt;numer&gt;</a:t>
            </a:fld>
            <a:endParaRPr b="0" lang="pl-PL" sz="1000" spc="-1" strike="noStrike">
              <a:latin typeface="Times New Roman"/>
            </a:endParaRPr>
          </a:p>
        </p:txBody>
      </p:sp>
      <p:sp>
        <p:nvSpPr>
          <p:cNvPr id="634" name="PlaceHolder 7"/>
          <p:cNvSpPr>
            <a:spLocks noGrp="1"/>
          </p:cNvSpPr>
          <p:nvPr>
            <p:ph type="body"/>
          </p:nvPr>
        </p:nvSpPr>
        <p:spPr>
          <a:xfrm>
            <a:off x="457200" y="1203480"/>
            <a:ext cx="8229240" cy="298296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pl-PL" sz="1400" spc="-1" strike="noStrike">
                <a:solidFill>
                  <a:srgbClr val="000000"/>
                </a:solidFill>
                <a:latin typeface="Arial"/>
              </a:rPr>
              <a:t>Kliknij, aby edytować format tekstu konspektu</a:t>
            </a:r>
            <a:endParaRPr b="0" lang="pl-PL" sz="14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pl-PL" sz="1400" spc="-1" strike="noStrike">
                <a:solidFill>
                  <a:srgbClr val="000000"/>
                </a:solidFill>
                <a:latin typeface="Arial"/>
              </a:rPr>
              <a:t>Drugi poziom konspektu</a:t>
            </a:r>
            <a:endParaRPr b="0" lang="pl-PL" sz="14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pl-PL" sz="1400" spc="-1" strike="noStrike">
                <a:solidFill>
                  <a:srgbClr val="000000"/>
                </a:solidFill>
                <a:latin typeface="Arial"/>
              </a:rPr>
              <a:t>Trzeci poziom konspektu</a:t>
            </a:r>
            <a:endParaRPr b="0" lang="pl-PL" sz="1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pl-PL" sz="1400" spc="-1" strike="noStrike">
                <a:solidFill>
                  <a:srgbClr val="000000"/>
                </a:solidFill>
                <a:latin typeface="Arial"/>
              </a:rPr>
              <a:t>Czwarty poziom konspektu</a:t>
            </a:r>
            <a:endParaRPr b="0" lang="pl-PL" sz="14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pl-PL" sz="2000" spc="-1" strike="noStrike">
                <a:solidFill>
                  <a:srgbClr val="000000"/>
                </a:solidFill>
                <a:latin typeface="Arial"/>
              </a:rPr>
              <a:t>Piąty poziom konspektu</a:t>
            </a:r>
            <a:endParaRPr b="0" lang="pl-PL"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pl-PL" sz="2000" spc="-1" strike="noStrike">
                <a:solidFill>
                  <a:srgbClr val="000000"/>
                </a:solidFill>
                <a:latin typeface="Arial"/>
              </a:rPr>
              <a:t>Szósty poziom konspektu</a:t>
            </a:r>
            <a:endParaRPr b="0" lang="pl-PL"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pl-PL" sz="2000" spc="-1" strike="noStrike">
                <a:solidFill>
                  <a:srgbClr val="000000"/>
                </a:solidFill>
                <a:latin typeface="Arial"/>
              </a:rPr>
              <a:t>Siódmy poziom konspektu</a:t>
            </a:r>
            <a:endParaRPr b="0" lang="pl-PL"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5" r:id="rId13"/>
  </p:sldLayoutIdLst>
</p:sldMaster>
</file>

<file path=ppt/slideMasters/slideMaster1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71" name="CustomShape 1"/>
          <p:cNvSpPr/>
          <p:nvPr/>
        </p:nvSpPr>
        <p:spPr>
          <a:xfrm>
            <a:off x="0" y="0"/>
            <a:ext cx="9143640" cy="487440"/>
          </a:xfrm>
          <a:prstGeom prst="rect">
            <a:avLst/>
          </a:prstGeom>
          <a:solidFill>
            <a:schemeClr val="lt2"/>
          </a:solidFill>
          <a:ln>
            <a:noFill/>
          </a:ln>
        </p:spPr>
        <p:style>
          <a:lnRef idx="0"/>
          <a:fillRef idx="0"/>
          <a:effectRef idx="0"/>
          <a:fontRef idx="minor"/>
        </p:style>
      </p:sp>
      <p:grpSp>
        <p:nvGrpSpPr>
          <p:cNvPr id="672" name="Group 2"/>
          <p:cNvGrpSpPr/>
          <p:nvPr/>
        </p:nvGrpSpPr>
        <p:grpSpPr>
          <a:xfrm>
            <a:off x="830520" y="1191600"/>
            <a:ext cx="745200" cy="45360"/>
            <a:chOff x="830520" y="1191600"/>
            <a:chExt cx="745200" cy="45360"/>
          </a:xfrm>
        </p:grpSpPr>
        <p:sp>
          <p:nvSpPr>
            <p:cNvPr id="673" name="CustomShape 3"/>
            <p:cNvSpPr/>
            <p:nvPr/>
          </p:nvSpPr>
          <p:spPr>
            <a:xfrm rot="16200000">
              <a:off x="1366560" y="1027800"/>
              <a:ext cx="45360" cy="372600"/>
            </a:xfrm>
            <a:prstGeom prst="rect">
              <a:avLst/>
            </a:prstGeom>
            <a:solidFill>
              <a:schemeClr val="accent3"/>
            </a:solidFill>
            <a:ln>
              <a:noFill/>
            </a:ln>
          </p:spPr>
          <p:style>
            <a:lnRef idx="0"/>
            <a:fillRef idx="0"/>
            <a:effectRef idx="0"/>
            <a:fontRef idx="minor"/>
          </p:style>
        </p:sp>
        <p:sp>
          <p:nvSpPr>
            <p:cNvPr id="674" name="CustomShape 4"/>
            <p:cNvSpPr/>
            <p:nvPr/>
          </p:nvSpPr>
          <p:spPr>
            <a:xfrm rot="16200000">
              <a:off x="995400" y="1026360"/>
              <a:ext cx="45360" cy="375480"/>
            </a:xfrm>
            <a:prstGeom prst="rect">
              <a:avLst/>
            </a:prstGeom>
            <a:solidFill>
              <a:schemeClr val="dk1"/>
            </a:solidFill>
            <a:ln>
              <a:noFill/>
            </a:ln>
          </p:spPr>
          <p:style>
            <a:lnRef idx="0"/>
            <a:fillRef idx="0"/>
            <a:effectRef idx="0"/>
            <a:fontRef idx="minor"/>
          </p:style>
        </p:sp>
      </p:grpSp>
      <p:sp>
        <p:nvSpPr>
          <p:cNvPr id="675" name="PlaceHolder 5"/>
          <p:cNvSpPr>
            <a:spLocks noGrp="1"/>
          </p:cNvSpPr>
          <p:nvPr>
            <p:ph type="title"/>
          </p:nvPr>
        </p:nvSpPr>
        <p:spPr>
          <a:xfrm>
            <a:off x="729360" y="1318680"/>
            <a:ext cx="7688520" cy="534960"/>
          </a:xfrm>
          <a:prstGeom prst="rect">
            <a:avLst/>
          </a:prstGeom>
        </p:spPr>
        <p:txBody>
          <a:bodyPr tIns="91440" bIns="91440">
            <a:noAutofit/>
          </a:bodyPr>
          <a:p>
            <a:pPr algn="ctr"/>
            <a:r>
              <a:rPr b="0" lang="pl-PL" sz="2600" spc="-1" strike="noStrike">
                <a:solidFill>
                  <a:srgbClr val="000000"/>
                </a:solidFill>
                <a:latin typeface="Arial"/>
              </a:rPr>
              <a:t>Kliknij, aby edytować format tekstu tytułu</a:t>
            </a:r>
            <a:endParaRPr b="0" lang="pl-PL" sz="2600" spc="-1" strike="noStrike">
              <a:solidFill>
                <a:srgbClr val="000000"/>
              </a:solidFill>
              <a:latin typeface="Arial"/>
            </a:endParaRPr>
          </a:p>
        </p:txBody>
      </p:sp>
      <p:sp>
        <p:nvSpPr>
          <p:cNvPr id="676" name="PlaceHolder 6"/>
          <p:cNvSpPr>
            <a:spLocks noGrp="1"/>
          </p:cNvSpPr>
          <p:nvPr>
            <p:ph type="body"/>
          </p:nvPr>
        </p:nvSpPr>
        <p:spPr>
          <a:xfrm>
            <a:off x="729360" y="2079000"/>
            <a:ext cx="7688520" cy="2260800"/>
          </a:xfrm>
          <a:prstGeom prst="rect">
            <a:avLst/>
          </a:prstGeom>
        </p:spPr>
        <p:txBody>
          <a:bodyPr tIns="91440" bIns="91440">
            <a:noAutofit/>
          </a:bodyPr>
          <a:p>
            <a:pPr marL="432000" indent="-324000" algn="ctr">
              <a:spcBef>
                <a:spcPts val="1417"/>
              </a:spcBef>
              <a:buClr>
                <a:srgbClr val="000000"/>
              </a:buClr>
              <a:buSzPct val="45000"/>
              <a:buFont typeface="Wingdings" charset="2"/>
              <a:buChar char=""/>
            </a:pPr>
            <a:r>
              <a:rPr b="0" lang="pl-PL" sz="1300" spc="-1" strike="noStrike">
                <a:solidFill>
                  <a:srgbClr val="000000"/>
                </a:solidFill>
                <a:latin typeface="Arial"/>
              </a:rPr>
              <a:t>Kliknij, aby edytować format tekstu konspektu</a:t>
            </a:r>
            <a:endParaRPr b="0" lang="pl-PL" sz="1300" spc="-1" strike="noStrike">
              <a:solidFill>
                <a:srgbClr val="000000"/>
              </a:solidFill>
              <a:latin typeface="Arial"/>
            </a:endParaRPr>
          </a:p>
          <a:p>
            <a:pPr lvl="1" marL="864000" indent="-324000" algn="ctr">
              <a:spcBef>
                <a:spcPts val="1134"/>
              </a:spcBef>
              <a:buClr>
                <a:srgbClr val="000000"/>
              </a:buClr>
              <a:buSzPct val="75000"/>
              <a:buFont typeface="Symbol" charset="2"/>
              <a:buChar char=""/>
            </a:pPr>
            <a:r>
              <a:rPr b="0" lang="pl-PL" sz="1300" spc="-1" strike="noStrike">
                <a:solidFill>
                  <a:srgbClr val="000000"/>
                </a:solidFill>
                <a:latin typeface="Arial"/>
              </a:rPr>
              <a:t>Drugi poziom konspektu</a:t>
            </a:r>
            <a:endParaRPr b="0" lang="pl-PL" sz="1300" spc="-1" strike="noStrike">
              <a:solidFill>
                <a:srgbClr val="000000"/>
              </a:solidFill>
              <a:latin typeface="Arial"/>
            </a:endParaRPr>
          </a:p>
          <a:p>
            <a:pPr lvl="2" marL="1296000" indent="-288000" algn="ctr">
              <a:spcBef>
                <a:spcPts val="850"/>
              </a:spcBef>
              <a:buClr>
                <a:srgbClr val="000000"/>
              </a:buClr>
              <a:buSzPct val="45000"/>
              <a:buFont typeface="Wingdings" charset="2"/>
              <a:buChar char=""/>
            </a:pPr>
            <a:r>
              <a:rPr b="0" lang="pl-PL" sz="1300" spc="-1" strike="noStrike">
                <a:solidFill>
                  <a:srgbClr val="000000"/>
                </a:solidFill>
                <a:latin typeface="Arial"/>
              </a:rPr>
              <a:t>Trzeci poziom konspektu</a:t>
            </a:r>
            <a:endParaRPr b="0" lang="pl-PL" sz="1300" spc="-1" strike="noStrike">
              <a:solidFill>
                <a:srgbClr val="000000"/>
              </a:solidFill>
              <a:latin typeface="Arial"/>
            </a:endParaRPr>
          </a:p>
          <a:p>
            <a:pPr lvl="3" marL="1728000" indent="-216000" algn="ctr">
              <a:spcBef>
                <a:spcPts val="567"/>
              </a:spcBef>
              <a:buClr>
                <a:srgbClr val="000000"/>
              </a:buClr>
              <a:buSzPct val="75000"/>
              <a:buFont typeface="Symbol" charset="2"/>
              <a:buChar char=""/>
            </a:pPr>
            <a:r>
              <a:rPr b="0" lang="pl-PL" sz="1300" spc="-1" strike="noStrike">
                <a:solidFill>
                  <a:srgbClr val="000000"/>
                </a:solidFill>
                <a:latin typeface="Arial"/>
              </a:rPr>
              <a:t>Czwarty poziom konspektu</a:t>
            </a:r>
            <a:endParaRPr b="0" lang="pl-PL" sz="1300" spc="-1" strike="noStrike">
              <a:solidFill>
                <a:srgbClr val="000000"/>
              </a:solidFill>
              <a:latin typeface="Arial"/>
            </a:endParaRPr>
          </a:p>
          <a:p>
            <a:pPr lvl="4" marL="2160000" indent="-216000" algn="ctr">
              <a:spcBef>
                <a:spcPts val="283"/>
              </a:spcBef>
              <a:buClr>
                <a:srgbClr val="000000"/>
              </a:buClr>
              <a:buSzPct val="45000"/>
              <a:buFont typeface="Wingdings" charset="2"/>
              <a:buChar char=""/>
            </a:pPr>
            <a:r>
              <a:rPr b="0" lang="pl-PL" sz="1300" spc="-1" strike="noStrike">
                <a:solidFill>
                  <a:srgbClr val="000000"/>
                </a:solidFill>
                <a:latin typeface="Arial"/>
              </a:rPr>
              <a:t>Piąty poziom konspektu</a:t>
            </a:r>
            <a:endParaRPr b="0" lang="pl-PL" sz="1300" spc="-1" strike="noStrike">
              <a:solidFill>
                <a:srgbClr val="000000"/>
              </a:solidFill>
              <a:latin typeface="Arial"/>
            </a:endParaRPr>
          </a:p>
          <a:p>
            <a:pPr lvl="5" marL="2592000" indent="-216000" algn="ctr">
              <a:spcBef>
                <a:spcPts val="283"/>
              </a:spcBef>
              <a:buClr>
                <a:srgbClr val="000000"/>
              </a:buClr>
              <a:buSzPct val="45000"/>
              <a:buFont typeface="Wingdings" charset="2"/>
              <a:buChar char=""/>
            </a:pPr>
            <a:r>
              <a:rPr b="0" lang="pl-PL" sz="1300" spc="-1" strike="noStrike">
                <a:solidFill>
                  <a:srgbClr val="000000"/>
                </a:solidFill>
                <a:latin typeface="Arial"/>
              </a:rPr>
              <a:t>Szósty poziom konspektu</a:t>
            </a:r>
            <a:endParaRPr b="0" lang="pl-PL" sz="1300" spc="-1" strike="noStrike">
              <a:solidFill>
                <a:srgbClr val="000000"/>
              </a:solidFill>
              <a:latin typeface="Arial"/>
            </a:endParaRPr>
          </a:p>
          <a:p>
            <a:pPr lvl="6" marL="3024000" indent="-216000" algn="ctr">
              <a:spcBef>
                <a:spcPts val="283"/>
              </a:spcBef>
              <a:buClr>
                <a:srgbClr val="000000"/>
              </a:buClr>
              <a:buSzPct val="45000"/>
              <a:buFont typeface="Wingdings" charset="2"/>
              <a:buChar char=""/>
            </a:pPr>
            <a:r>
              <a:rPr b="0" lang="pl-PL" sz="1300" spc="-1" strike="noStrike">
                <a:solidFill>
                  <a:srgbClr val="000000"/>
                </a:solidFill>
                <a:latin typeface="Arial"/>
              </a:rPr>
              <a:t>Siódmy poziom konspektu</a:t>
            </a:r>
            <a:endParaRPr b="0" lang="pl-PL" sz="1300" spc="-1" strike="noStrike">
              <a:solidFill>
                <a:srgbClr val="000000"/>
              </a:solidFill>
              <a:latin typeface="Arial"/>
            </a:endParaRPr>
          </a:p>
        </p:txBody>
      </p:sp>
      <p:sp>
        <p:nvSpPr>
          <p:cNvPr id="677" name="PlaceHolder 7"/>
          <p:cNvSpPr>
            <a:spLocks noGrp="1"/>
          </p:cNvSpPr>
          <p:nvPr>
            <p:ph type="sldNum"/>
          </p:nvPr>
        </p:nvSpPr>
        <p:spPr>
          <a:xfrm>
            <a:off x="8536320" y="4749840"/>
            <a:ext cx="548280" cy="393120"/>
          </a:xfrm>
          <a:prstGeom prst="rect">
            <a:avLst/>
          </a:prstGeom>
        </p:spPr>
        <p:txBody>
          <a:bodyPr tIns="91440" bIns="91440" anchor="ctr">
            <a:noAutofit/>
          </a:bodyPr>
          <a:p>
            <a:pPr algn="r">
              <a:lnSpc>
                <a:spcPct val="100000"/>
              </a:lnSpc>
              <a:tabLst>
                <a:tab algn="l" pos="0"/>
              </a:tabLst>
            </a:pPr>
            <a:fld id="{0304528A-936D-4528-97AC-0DD25265B3CE}" type="slidenum">
              <a:rPr b="0" lang="pl" sz="1000" spc="-1" strike="noStrike">
                <a:solidFill>
                  <a:srgbClr val="595959"/>
                </a:solidFill>
                <a:latin typeface="Lato"/>
                <a:ea typeface="Lato"/>
              </a:rPr>
              <a:t>&lt;numer&gt;</a:t>
            </a:fld>
            <a:endParaRPr b="0" lang="pl-PL" sz="10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 id="2147483867" r:id="rId12"/>
    <p:sldLayoutId id="2147483868"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1a9988"/>
        </a:solidFill>
      </p:bgPr>
    </p:bg>
    <p:spTree>
      <p:nvGrpSpPr>
        <p:cNvPr id="1" name=""/>
        <p:cNvGrpSpPr/>
        <p:nvPr/>
      </p:nvGrpSpPr>
      <p:grpSpPr>
        <a:xfrm>
          <a:off x="0" y="0"/>
          <a:ext cx="0" cy="0"/>
          <a:chOff x="0" y="0"/>
          <a:chExt cx="0" cy="0"/>
        </a:xfrm>
      </p:grpSpPr>
      <p:grpSp>
        <p:nvGrpSpPr>
          <p:cNvPr id="43" name="Group 1"/>
          <p:cNvGrpSpPr/>
          <p:nvPr/>
        </p:nvGrpSpPr>
        <p:grpSpPr>
          <a:xfrm>
            <a:off x="830520" y="1191600"/>
            <a:ext cx="745200" cy="45360"/>
            <a:chOff x="830520" y="1191600"/>
            <a:chExt cx="745200" cy="45360"/>
          </a:xfrm>
        </p:grpSpPr>
        <p:sp>
          <p:nvSpPr>
            <p:cNvPr id="44" name="CustomShape 2"/>
            <p:cNvSpPr/>
            <p:nvPr/>
          </p:nvSpPr>
          <p:spPr>
            <a:xfrm rot="16200000">
              <a:off x="1366560" y="1027800"/>
              <a:ext cx="45360" cy="372600"/>
            </a:xfrm>
            <a:prstGeom prst="rect">
              <a:avLst/>
            </a:prstGeom>
            <a:solidFill>
              <a:schemeClr val="lt1"/>
            </a:solidFill>
            <a:ln>
              <a:noFill/>
            </a:ln>
          </p:spPr>
          <p:style>
            <a:lnRef idx="0"/>
            <a:fillRef idx="0"/>
            <a:effectRef idx="0"/>
            <a:fontRef idx="minor"/>
          </p:style>
        </p:sp>
        <p:sp>
          <p:nvSpPr>
            <p:cNvPr id="45" name="CustomShape 3"/>
            <p:cNvSpPr/>
            <p:nvPr/>
          </p:nvSpPr>
          <p:spPr>
            <a:xfrm rot="16200000">
              <a:off x="995400" y="1026360"/>
              <a:ext cx="45360" cy="375480"/>
            </a:xfrm>
            <a:prstGeom prst="rect">
              <a:avLst/>
            </a:prstGeom>
            <a:solidFill>
              <a:schemeClr val="lt1"/>
            </a:solidFill>
            <a:ln>
              <a:noFill/>
            </a:ln>
          </p:spPr>
          <p:style>
            <a:lnRef idx="0"/>
            <a:fillRef idx="0"/>
            <a:effectRef idx="0"/>
            <a:fontRef idx="minor"/>
          </p:style>
        </p:sp>
      </p:grpSp>
      <p:sp>
        <p:nvSpPr>
          <p:cNvPr id="46" name="PlaceHolder 4"/>
          <p:cNvSpPr>
            <a:spLocks noGrp="1"/>
          </p:cNvSpPr>
          <p:nvPr>
            <p:ph type="title"/>
          </p:nvPr>
        </p:nvSpPr>
        <p:spPr>
          <a:xfrm>
            <a:off x="729360" y="1322280"/>
            <a:ext cx="7688160" cy="1518120"/>
          </a:xfrm>
          <a:prstGeom prst="rect">
            <a:avLst/>
          </a:prstGeom>
        </p:spPr>
        <p:txBody>
          <a:bodyPr tIns="91440" bIns="91440">
            <a:noAutofit/>
          </a:bodyPr>
          <a:p>
            <a:pPr algn="ctr"/>
            <a:r>
              <a:rPr b="0" lang="pl-PL" sz="3600" spc="-1" strike="noStrike">
                <a:solidFill>
                  <a:srgbClr val="000000"/>
                </a:solidFill>
                <a:latin typeface="Arial"/>
              </a:rPr>
              <a:t>Kliknij, aby edytować format tekstu tytułu</a:t>
            </a:r>
            <a:endParaRPr b="0" lang="pl-PL" sz="3600" spc="-1" strike="noStrike">
              <a:solidFill>
                <a:srgbClr val="000000"/>
              </a:solidFill>
              <a:latin typeface="Arial"/>
            </a:endParaRPr>
          </a:p>
        </p:txBody>
      </p:sp>
      <p:sp>
        <p:nvSpPr>
          <p:cNvPr id="47" name="PlaceHolder 5"/>
          <p:cNvSpPr>
            <a:spLocks noGrp="1"/>
          </p:cNvSpPr>
          <p:nvPr>
            <p:ph type="sldNum"/>
          </p:nvPr>
        </p:nvSpPr>
        <p:spPr>
          <a:xfrm>
            <a:off x="8536320" y="4749840"/>
            <a:ext cx="548280" cy="393120"/>
          </a:xfrm>
          <a:prstGeom prst="rect">
            <a:avLst/>
          </a:prstGeom>
        </p:spPr>
        <p:txBody>
          <a:bodyPr tIns="91440" bIns="91440" anchor="ctr">
            <a:noAutofit/>
          </a:bodyPr>
          <a:p>
            <a:pPr algn="r">
              <a:lnSpc>
                <a:spcPct val="100000"/>
              </a:lnSpc>
              <a:tabLst>
                <a:tab algn="l" pos="0"/>
              </a:tabLst>
            </a:pPr>
            <a:fld id="{96740C26-CA2F-4D63-92CF-242824C7BF18}" type="slidenum">
              <a:rPr b="0" lang="pl" sz="1000" spc="-1" strike="noStrike">
                <a:solidFill>
                  <a:srgbClr val="ffffff"/>
                </a:solidFill>
                <a:latin typeface="Lato"/>
                <a:ea typeface="Lato"/>
              </a:rPr>
              <a:t>&lt;numer&gt;</a:t>
            </a:fld>
            <a:endParaRPr b="0" lang="pl-PL" sz="1000" spc="-1" strike="noStrike">
              <a:latin typeface="Times New Roman"/>
            </a:endParaRPr>
          </a:p>
        </p:txBody>
      </p:sp>
      <p:sp>
        <p:nvSpPr>
          <p:cNvPr id="48" name="PlaceHolder 6"/>
          <p:cNvSpPr>
            <a:spLocks noGrp="1"/>
          </p:cNvSpPr>
          <p:nvPr>
            <p:ph type="body"/>
          </p:nvPr>
        </p:nvSpPr>
        <p:spPr>
          <a:xfrm>
            <a:off x="457200" y="1203480"/>
            <a:ext cx="8229240" cy="298296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pl-PL" sz="1400" spc="-1" strike="noStrike">
                <a:solidFill>
                  <a:srgbClr val="000000"/>
                </a:solidFill>
                <a:latin typeface="Arial"/>
              </a:rPr>
              <a:t>Kliknij, aby edytować format tekstu konspektu</a:t>
            </a:r>
            <a:endParaRPr b="0" lang="pl-PL" sz="14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pl-PL" sz="1400" spc="-1" strike="noStrike">
                <a:solidFill>
                  <a:srgbClr val="000000"/>
                </a:solidFill>
                <a:latin typeface="Arial"/>
              </a:rPr>
              <a:t>Drugi poziom konspektu</a:t>
            </a:r>
            <a:endParaRPr b="0" lang="pl-PL" sz="14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pl-PL" sz="1400" spc="-1" strike="noStrike">
                <a:solidFill>
                  <a:srgbClr val="000000"/>
                </a:solidFill>
                <a:latin typeface="Arial"/>
              </a:rPr>
              <a:t>Trzeci poziom konspektu</a:t>
            </a:r>
            <a:endParaRPr b="0" lang="pl-PL" sz="1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pl-PL" sz="1400" spc="-1" strike="noStrike">
                <a:solidFill>
                  <a:srgbClr val="000000"/>
                </a:solidFill>
                <a:latin typeface="Arial"/>
              </a:rPr>
              <a:t>Czwarty poziom konspektu</a:t>
            </a:r>
            <a:endParaRPr b="0" lang="pl-PL" sz="14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pl-PL" sz="2000" spc="-1" strike="noStrike">
                <a:solidFill>
                  <a:srgbClr val="000000"/>
                </a:solidFill>
                <a:latin typeface="Arial"/>
              </a:rPr>
              <a:t>Piąty poziom konspektu</a:t>
            </a:r>
            <a:endParaRPr b="0" lang="pl-PL"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pl-PL" sz="2000" spc="-1" strike="noStrike">
                <a:solidFill>
                  <a:srgbClr val="000000"/>
                </a:solidFill>
                <a:latin typeface="Arial"/>
              </a:rPr>
              <a:t>Szósty poziom konspektu</a:t>
            </a:r>
            <a:endParaRPr b="0" lang="pl-PL"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pl-PL" sz="2000" spc="-1" strike="noStrike">
                <a:solidFill>
                  <a:srgbClr val="000000"/>
                </a:solidFill>
                <a:latin typeface="Arial"/>
              </a:rPr>
              <a:t>Siódmy poziom konspektu</a:t>
            </a:r>
            <a:endParaRPr b="0" lang="pl-PL"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1a9988"/>
        </a:solidFill>
      </p:bgPr>
    </p:bg>
    <p:spTree>
      <p:nvGrpSpPr>
        <p:cNvPr id="1" name=""/>
        <p:cNvGrpSpPr/>
        <p:nvPr/>
      </p:nvGrpSpPr>
      <p:grpSpPr>
        <a:xfrm>
          <a:off x="0" y="0"/>
          <a:ext cx="0" cy="0"/>
          <a:chOff x="0" y="0"/>
          <a:chExt cx="0" cy="0"/>
        </a:xfrm>
      </p:grpSpPr>
      <p:grpSp>
        <p:nvGrpSpPr>
          <p:cNvPr id="85" name="Group 1"/>
          <p:cNvGrpSpPr/>
          <p:nvPr/>
        </p:nvGrpSpPr>
        <p:grpSpPr>
          <a:xfrm>
            <a:off x="830520" y="1191600"/>
            <a:ext cx="745200" cy="45360"/>
            <a:chOff x="830520" y="1191600"/>
            <a:chExt cx="745200" cy="45360"/>
          </a:xfrm>
        </p:grpSpPr>
        <p:sp>
          <p:nvSpPr>
            <p:cNvPr id="86" name="CustomShape 2"/>
            <p:cNvSpPr/>
            <p:nvPr/>
          </p:nvSpPr>
          <p:spPr>
            <a:xfrm rot="16200000">
              <a:off x="1366560" y="1027800"/>
              <a:ext cx="45360" cy="372600"/>
            </a:xfrm>
            <a:prstGeom prst="rect">
              <a:avLst/>
            </a:prstGeom>
            <a:solidFill>
              <a:schemeClr val="lt1"/>
            </a:solidFill>
            <a:ln>
              <a:noFill/>
            </a:ln>
          </p:spPr>
          <p:style>
            <a:lnRef idx="0"/>
            <a:fillRef idx="0"/>
            <a:effectRef idx="0"/>
            <a:fontRef idx="minor"/>
          </p:style>
        </p:sp>
        <p:sp>
          <p:nvSpPr>
            <p:cNvPr id="87" name="CustomShape 3"/>
            <p:cNvSpPr/>
            <p:nvPr/>
          </p:nvSpPr>
          <p:spPr>
            <a:xfrm rot="16200000">
              <a:off x="995400" y="1026360"/>
              <a:ext cx="45360" cy="375480"/>
            </a:xfrm>
            <a:prstGeom prst="rect">
              <a:avLst/>
            </a:prstGeom>
            <a:solidFill>
              <a:schemeClr val="lt1"/>
            </a:solidFill>
            <a:ln>
              <a:noFill/>
            </a:ln>
          </p:spPr>
          <p:style>
            <a:lnRef idx="0"/>
            <a:fillRef idx="0"/>
            <a:effectRef idx="0"/>
            <a:fontRef idx="minor"/>
          </p:style>
        </p:sp>
      </p:grpSp>
      <p:sp>
        <p:nvSpPr>
          <p:cNvPr id="88" name="PlaceHolder 4"/>
          <p:cNvSpPr>
            <a:spLocks noGrp="1"/>
          </p:cNvSpPr>
          <p:nvPr>
            <p:ph type="title"/>
          </p:nvPr>
        </p:nvSpPr>
        <p:spPr>
          <a:xfrm>
            <a:off x="729360" y="1322280"/>
            <a:ext cx="7688160" cy="1518120"/>
          </a:xfrm>
          <a:prstGeom prst="rect">
            <a:avLst/>
          </a:prstGeom>
        </p:spPr>
        <p:txBody>
          <a:bodyPr tIns="91440" bIns="91440">
            <a:noAutofit/>
          </a:bodyPr>
          <a:p>
            <a:pPr algn="ctr"/>
            <a:r>
              <a:rPr b="0" lang="pl-PL" sz="3600" spc="-1" strike="noStrike">
                <a:solidFill>
                  <a:srgbClr val="000000"/>
                </a:solidFill>
                <a:latin typeface="Arial"/>
              </a:rPr>
              <a:t>Kliknij, aby edytować format tekstu tytułu</a:t>
            </a:r>
            <a:endParaRPr b="0" lang="pl-PL" sz="3600" spc="-1" strike="noStrike">
              <a:solidFill>
                <a:srgbClr val="000000"/>
              </a:solidFill>
              <a:latin typeface="Arial"/>
            </a:endParaRPr>
          </a:p>
        </p:txBody>
      </p:sp>
      <p:sp>
        <p:nvSpPr>
          <p:cNvPr id="89" name="PlaceHolder 5"/>
          <p:cNvSpPr>
            <a:spLocks noGrp="1"/>
          </p:cNvSpPr>
          <p:nvPr>
            <p:ph type="sldNum"/>
          </p:nvPr>
        </p:nvSpPr>
        <p:spPr>
          <a:xfrm>
            <a:off x="8536320" y="4749840"/>
            <a:ext cx="548280" cy="393120"/>
          </a:xfrm>
          <a:prstGeom prst="rect">
            <a:avLst/>
          </a:prstGeom>
        </p:spPr>
        <p:txBody>
          <a:bodyPr tIns="91440" bIns="91440" anchor="ctr">
            <a:noAutofit/>
          </a:bodyPr>
          <a:p>
            <a:pPr algn="r">
              <a:lnSpc>
                <a:spcPct val="100000"/>
              </a:lnSpc>
              <a:tabLst>
                <a:tab algn="l" pos="0"/>
              </a:tabLst>
            </a:pPr>
            <a:fld id="{A8048335-7110-4A10-8DAD-62F61F3D79CB}" type="slidenum">
              <a:rPr b="0" lang="pl" sz="1000" spc="-1" strike="noStrike">
                <a:solidFill>
                  <a:srgbClr val="ffffff"/>
                </a:solidFill>
                <a:latin typeface="Lato"/>
                <a:ea typeface="Lato"/>
              </a:rPr>
              <a:t>&lt;numer&gt;</a:t>
            </a:fld>
            <a:endParaRPr b="0" lang="pl-PL" sz="1000" spc="-1" strike="noStrike">
              <a:latin typeface="Times New Roman"/>
            </a:endParaRPr>
          </a:p>
        </p:txBody>
      </p:sp>
      <p:sp>
        <p:nvSpPr>
          <p:cNvPr id="90" name="PlaceHolder 6"/>
          <p:cNvSpPr>
            <a:spLocks noGrp="1"/>
          </p:cNvSpPr>
          <p:nvPr>
            <p:ph type="body"/>
          </p:nvPr>
        </p:nvSpPr>
        <p:spPr>
          <a:xfrm>
            <a:off x="457200" y="1203480"/>
            <a:ext cx="8229240" cy="298296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pl-PL" sz="1400" spc="-1" strike="noStrike">
                <a:solidFill>
                  <a:srgbClr val="000000"/>
                </a:solidFill>
                <a:latin typeface="Arial"/>
              </a:rPr>
              <a:t>Kliknij, aby edytować format tekstu konspektu</a:t>
            </a:r>
            <a:endParaRPr b="0" lang="pl-PL" sz="14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pl-PL" sz="1400" spc="-1" strike="noStrike">
                <a:solidFill>
                  <a:srgbClr val="000000"/>
                </a:solidFill>
                <a:latin typeface="Arial"/>
              </a:rPr>
              <a:t>Drugi poziom konspektu</a:t>
            </a:r>
            <a:endParaRPr b="0" lang="pl-PL" sz="14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pl-PL" sz="1400" spc="-1" strike="noStrike">
                <a:solidFill>
                  <a:srgbClr val="000000"/>
                </a:solidFill>
                <a:latin typeface="Arial"/>
              </a:rPr>
              <a:t>Trzeci poziom konspektu</a:t>
            </a:r>
            <a:endParaRPr b="0" lang="pl-PL" sz="1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pl-PL" sz="1400" spc="-1" strike="noStrike">
                <a:solidFill>
                  <a:srgbClr val="000000"/>
                </a:solidFill>
                <a:latin typeface="Arial"/>
              </a:rPr>
              <a:t>Czwarty poziom konspektu</a:t>
            </a:r>
            <a:endParaRPr b="0" lang="pl-PL" sz="14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pl-PL" sz="2000" spc="-1" strike="noStrike">
                <a:solidFill>
                  <a:srgbClr val="000000"/>
                </a:solidFill>
                <a:latin typeface="Arial"/>
              </a:rPr>
              <a:t>Piąty poziom konspektu</a:t>
            </a:r>
            <a:endParaRPr b="0" lang="pl-PL"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pl-PL" sz="2000" spc="-1" strike="noStrike">
                <a:solidFill>
                  <a:srgbClr val="000000"/>
                </a:solidFill>
                <a:latin typeface="Arial"/>
              </a:rPr>
              <a:t>Szósty poziom konspektu</a:t>
            </a:r>
            <a:endParaRPr b="0" lang="pl-PL"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pl-PL" sz="2000" spc="-1" strike="noStrike">
                <a:solidFill>
                  <a:srgbClr val="000000"/>
                </a:solidFill>
                <a:latin typeface="Arial"/>
              </a:rPr>
              <a:t>Siódmy poziom konspektu</a:t>
            </a:r>
            <a:endParaRPr b="0" lang="pl-PL"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27" name="CustomShape 1"/>
          <p:cNvSpPr/>
          <p:nvPr/>
        </p:nvSpPr>
        <p:spPr>
          <a:xfrm>
            <a:off x="0" y="0"/>
            <a:ext cx="9143640" cy="487440"/>
          </a:xfrm>
          <a:prstGeom prst="rect">
            <a:avLst/>
          </a:prstGeom>
          <a:solidFill>
            <a:schemeClr val="lt2"/>
          </a:solidFill>
          <a:ln>
            <a:noFill/>
          </a:ln>
        </p:spPr>
        <p:style>
          <a:lnRef idx="0"/>
          <a:fillRef idx="0"/>
          <a:effectRef idx="0"/>
          <a:fontRef idx="minor"/>
        </p:style>
      </p:sp>
      <p:grpSp>
        <p:nvGrpSpPr>
          <p:cNvPr id="128" name="Group 2"/>
          <p:cNvGrpSpPr/>
          <p:nvPr/>
        </p:nvGrpSpPr>
        <p:grpSpPr>
          <a:xfrm>
            <a:off x="830520" y="1191600"/>
            <a:ext cx="745200" cy="45360"/>
            <a:chOff x="830520" y="1191600"/>
            <a:chExt cx="745200" cy="45360"/>
          </a:xfrm>
        </p:grpSpPr>
        <p:sp>
          <p:nvSpPr>
            <p:cNvPr id="129" name="CustomShape 3"/>
            <p:cNvSpPr/>
            <p:nvPr/>
          </p:nvSpPr>
          <p:spPr>
            <a:xfrm rot="16200000">
              <a:off x="1366560" y="1027800"/>
              <a:ext cx="45360" cy="372600"/>
            </a:xfrm>
            <a:prstGeom prst="rect">
              <a:avLst/>
            </a:prstGeom>
            <a:solidFill>
              <a:schemeClr val="accent3"/>
            </a:solidFill>
            <a:ln>
              <a:noFill/>
            </a:ln>
          </p:spPr>
          <p:style>
            <a:lnRef idx="0"/>
            <a:fillRef idx="0"/>
            <a:effectRef idx="0"/>
            <a:fontRef idx="minor"/>
          </p:style>
        </p:sp>
        <p:sp>
          <p:nvSpPr>
            <p:cNvPr id="130" name="CustomShape 4"/>
            <p:cNvSpPr/>
            <p:nvPr/>
          </p:nvSpPr>
          <p:spPr>
            <a:xfrm rot="16200000">
              <a:off x="995400" y="1026360"/>
              <a:ext cx="45360" cy="375480"/>
            </a:xfrm>
            <a:prstGeom prst="rect">
              <a:avLst/>
            </a:prstGeom>
            <a:solidFill>
              <a:schemeClr val="dk1"/>
            </a:solidFill>
            <a:ln>
              <a:noFill/>
            </a:ln>
          </p:spPr>
          <p:style>
            <a:lnRef idx="0"/>
            <a:fillRef idx="0"/>
            <a:effectRef idx="0"/>
            <a:fontRef idx="minor"/>
          </p:style>
        </p:sp>
      </p:grpSp>
      <p:sp>
        <p:nvSpPr>
          <p:cNvPr id="131" name="PlaceHolder 5"/>
          <p:cNvSpPr>
            <a:spLocks noGrp="1"/>
          </p:cNvSpPr>
          <p:nvPr>
            <p:ph type="title"/>
          </p:nvPr>
        </p:nvSpPr>
        <p:spPr>
          <a:xfrm>
            <a:off x="729360" y="1318680"/>
            <a:ext cx="7688520" cy="534960"/>
          </a:xfrm>
          <a:prstGeom prst="rect">
            <a:avLst/>
          </a:prstGeom>
        </p:spPr>
        <p:txBody>
          <a:bodyPr tIns="91440" bIns="91440">
            <a:noAutofit/>
          </a:bodyPr>
          <a:p>
            <a:pPr algn="ctr"/>
            <a:r>
              <a:rPr b="0" lang="pl-PL" sz="2600" spc="-1" strike="noStrike">
                <a:solidFill>
                  <a:srgbClr val="000000"/>
                </a:solidFill>
                <a:latin typeface="Arial"/>
              </a:rPr>
              <a:t>Kliknij, aby edytować format tekstu tytułu</a:t>
            </a:r>
            <a:endParaRPr b="0" lang="pl-PL" sz="2600" spc="-1" strike="noStrike">
              <a:solidFill>
                <a:srgbClr val="000000"/>
              </a:solidFill>
              <a:latin typeface="Arial"/>
            </a:endParaRPr>
          </a:p>
        </p:txBody>
      </p:sp>
      <p:sp>
        <p:nvSpPr>
          <p:cNvPr id="132" name="PlaceHolder 6"/>
          <p:cNvSpPr>
            <a:spLocks noGrp="1"/>
          </p:cNvSpPr>
          <p:nvPr>
            <p:ph type="body"/>
          </p:nvPr>
        </p:nvSpPr>
        <p:spPr>
          <a:xfrm>
            <a:off x="729360" y="2079000"/>
            <a:ext cx="7688520" cy="2260800"/>
          </a:xfrm>
          <a:prstGeom prst="rect">
            <a:avLst/>
          </a:prstGeom>
        </p:spPr>
        <p:txBody>
          <a:bodyPr tIns="91440" bIns="91440">
            <a:noAutofit/>
          </a:bodyPr>
          <a:p>
            <a:pPr marL="432000" indent="-324000" algn="ctr">
              <a:spcBef>
                <a:spcPts val="1417"/>
              </a:spcBef>
              <a:buClr>
                <a:srgbClr val="000000"/>
              </a:buClr>
              <a:buSzPct val="45000"/>
              <a:buFont typeface="Wingdings" charset="2"/>
              <a:buChar char=""/>
            </a:pPr>
            <a:r>
              <a:rPr b="0" lang="pl-PL" sz="1300" spc="-1" strike="noStrike">
                <a:solidFill>
                  <a:srgbClr val="000000"/>
                </a:solidFill>
                <a:latin typeface="Arial"/>
              </a:rPr>
              <a:t>Kliknij, aby edytować format tekstu konspektu</a:t>
            </a:r>
            <a:endParaRPr b="0" lang="pl-PL" sz="1300" spc="-1" strike="noStrike">
              <a:solidFill>
                <a:srgbClr val="000000"/>
              </a:solidFill>
              <a:latin typeface="Arial"/>
            </a:endParaRPr>
          </a:p>
          <a:p>
            <a:pPr lvl="1" marL="864000" indent="-324000" algn="ctr">
              <a:spcBef>
                <a:spcPts val="1134"/>
              </a:spcBef>
              <a:buClr>
                <a:srgbClr val="000000"/>
              </a:buClr>
              <a:buSzPct val="75000"/>
              <a:buFont typeface="Symbol" charset="2"/>
              <a:buChar char=""/>
            </a:pPr>
            <a:r>
              <a:rPr b="0" lang="pl-PL" sz="1300" spc="-1" strike="noStrike">
                <a:solidFill>
                  <a:srgbClr val="000000"/>
                </a:solidFill>
                <a:latin typeface="Arial"/>
              </a:rPr>
              <a:t>Drugi poziom konspektu</a:t>
            </a:r>
            <a:endParaRPr b="0" lang="pl-PL" sz="1300" spc="-1" strike="noStrike">
              <a:solidFill>
                <a:srgbClr val="000000"/>
              </a:solidFill>
              <a:latin typeface="Arial"/>
            </a:endParaRPr>
          </a:p>
          <a:p>
            <a:pPr lvl="2" marL="1296000" indent="-288000" algn="ctr">
              <a:spcBef>
                <a:spcPts val="850"/>
              </a:spcBef>
              <a:buClr>
                <a:srgbClr val="000000"/>
              </a:buClr>
              <a:buSzPct val="45000"/>
              <a:buFont typeface="Wingdings" charset="2"/>
              <a:buChar char=""/>
            </a:pPr>
            <a:r>
              <a:rPr b="0" lang="pl-PL" sz="1300" spc="-1" strike="noStrike">
                <a:solidFill>
                  <a:srgbClr val="000000"/>
                </a:solidFill>
                <a:latin typeface="Arial"/>
              </a:rPr>
              <a:t>Trzeci poziom konspektu</a:t>
            </a:r>
            <a:endParaRPr b="0" lang="pl-PL" sz="1300" spc="-1" strike="noStrike">
              <a:solidFill>
                <a:srgbClr val="000000"/>
              </a:solidFill>
              <a:latin typeface="Arial"/>
            </a:endParaRPr>
          </a:p>
          <a:p>
            <a:pPr lvl="3" marL="1728000" indent="-216000" algn="ctr">
              <a:spcBef>
                <a:spcPts val="567"/>
              </a:spcBef>
              <a:buClr>
                <a:srgbClr val="000000"/>
              </a:buClr>
              <a:buSzPct val="75000"/>
              <a:buFont typeface="Symbol" charset="2"/>
              <a:buChar char=""/>
            </a:pPr>
            <a:r>
              <a:rPr b="0" lang="pl-PL" sz="1300" spc="-1" strike="noStrike">
                <a:solidFill>
                  <a:srgbClr val="000000"/>
                </a:solidFill>
                <a:latin typeface="Arial"/>
              </a:rPr>
              <a:t>Czwarty poziom konspektu</a:t>
            </a:r>
            <a:endParaRPr b="0" lang="pl-PL" sz="1300" spc="-1" strike="noStrike">
              <a:solidFill>
                <a:srgbClr val="000000"/>
              </a:solidFill>
              <a:latin typeface="Arial"/>
            </a:endParaRPr>
          </a:p>
          <a:p>
            <a:pPr lvl="4" marL="2160000" indent="-216000" algn="ctr">
              <a:spcBef>
                <a:spcPts val="283"/>
              </a:spcBef>
              <a:buClr>
                <a:srgbClr val="000000"/>
              </a:buClr>
              <a:buSzPct val="45000"/>
              <a:buFont typeface="Wingdings" charset="2"/>
              <a:buChar char=""/>
            </a:pPr>
            <a:r>
              <a:rPr b="0" lang="pl-PL" sz="1300" spc="-1" strike="noStrike">
                <a:solidFill>
                  <a:srgbClr val="000000"/>
                </a:solidFill>
                <a:latin typeface="Arial"/>
              </a:rPr>
              <a:t>Piąty poziom konspektu</a:t>
            </a:r>
            <a:endParaRPr b="0" lang="pl-PL" sz="1300" spc="-1" strike="noStrike">
              <a:solidFill>
                <a:srgbClr val="000000"/>
              </a:solidFill>
              <a:latin typeface="Arial"/>
            </a:endParaRPr>
          </a:p>
          <a:p>
            <a:pPr lvl="5" marL="2592000" indent="-216000" algn="ctr">
              <a:spcBef>
                <a:spcPts val="283"/>
              </a:spcBef>
              <a:buClr>
                <a:srgbClr val="000000"/>
              </a:buClr>
              <a:buSzPct val="45000"/>
              <a:buFont typeface="Wingdings" charset="2"/>
              <a:buChar char=""/>
            </a:pPr>
            <a:r>
              <a:rPr b="0" lang="pl-PL" sz="1300" spc="-1" strike="noStrike">
                <a:solidFill>
                  <a:srgbClr val="000000"/>
                </a:solidFill>
                <a:latin typeface="Arial"/>
              </a:rPr>
              <a:t>Szósty poziom konspektu</a:t>
            </a:r>
            <a:endParaRPr b="0" lang="pl-PL" sz="1300" spc="-1" strike="noStrike">
              <a:solidFill>
                <a:srgbClr val="000000"/>
              </a:solidFill>
              <a:latin typeface="Arial"/>
            </a:endParaRPr>
          </a:p>
          <a:p>
            <a:pPr lvl="6" marL="3024000" indent="-216000" algn="ctr">
              <a:spcBef>
                <a:spcPts val="283"/>
              </a:spcBef>
              <a:buClr>
                <a:srgbClr val="000000"/>
              </a:buClr>
              <a:buSzPct val="45000"/>
              <a:buFont typeface="Wingdings" charset="2"/>
              <a:buChar char=""/>
            </a:pPr>
            <a:r>
              <a:rPr b="0" lang="pl-PL" sz="1300" spc="-1" strike="noStrike">
                <a:solidFill>
                  <a:srgbClr val="000000"/>
                </a:solidFill>
                <a:latin typeface="Arial"/>
              </a:rPr>
              <a:t>Siódmy poziom konspektu</a:t>
            </a:r>
            <a:endParaRPr b="0" lang="pl-PL" sz="1300" spc="-1" strike="noStrike">
              <a:solidFill>
                <a:srgbClr val="000000"/>
              </a:solidFill>
              <a:latin typeface="Arial"/>
            </a:endParaRPr>
          </a:p>
        </p:txBody>
      </p:sp>
      <p:sp>
        <p:nvSpPr>
          <p:cNvPr id="133" name="PlaceHolder 7"/>
          <p:cNvSpPr>
            <a:spLocks noGrp="1"/>
          </p:cNvSpPr>
          <p:nvPr>
            <p:ph type="sldNum"/>
          </p:nvPr>
        </p:nvSpPr>
        <p:spPr>
          <a:xfrm>
            <a:off x="8536320" y="4749840"/>
            <a:ext cx="548280" cy="393120"/>
          </a:xfrm>
          <a:prstGeom prst="rect">
            <a:avLst/>
          </a:prstGeom>
        </p:spPr>
        <p:txBody>
          <a:bodyPr tIns="91440" bIns="91440" anchor="ctr">
            <a:noAutofit/>
          </a:bodyPr>
          <a:p>
            <a:pPr algn="r">
              <a:lnSpc>
                <a:spcPct val="100000"/>
              </a:lnSpc>
              <a:tabLst>
                <a:tab algn="l" pos="0"/>
              </a:tabLst>
            </a:pPr>
            <a:fld id="{8991EDCF-8E6F-409D-BAC9-929038D23A82}" type="slidenum">
              <a:rPr b="0" lang="pl" sz="1000" spc="-1" strike="noStrike">
                <a:solidFill>
                  <a:srgbClr val="595959"/>
                </a:solidFill>
                <a:latin typeface="Lato"/>
                <a:ea typeface="Lato"/>
              </a:rPr>
              <a:t>&lt;numer&gt;</a:t>
            </a:fld>
            <a:endParaRPr b="0" lang="pl-PL" sz="10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70" name="PlaceHolder 1"/>
          <p:cNvSpPr>
            <a:spLocks noGrp="1"/>
          </p:cNvSpPr>
          <p:nvPr>
            <p:ph type="ftr"/>
          </p:nvPr>
        </p:nvSpPr>
        <p:spPr>
          <a:xfrm>
            <a:off x="3108960" y="4783320"/>
            <a:ext cx="2925720" cy="256680"/>
          </a:xfrm>
          <a:prstGeom prst="rect">
            <a:avLst/>
          </a:prstGeom>
        </p:spPr>
        <p:txBody>
          <a:bodyPr lIns="0" rIns="0" tIns="0" bIns="0">
            <a:noAutofit/>
          </a:bodyPr>
          <a:p>
            <a:endParaRPr b="0" lang="pl-PL" sz="2400" spc="-1" strike="noStrike">
              <a:latin typeface="Times New Roman"/>
            </a:endParaRPr>
          </a:p>
        </p:txBody>
      </p:sp>
      <p:sp>
        <p:nvSpPr>
          <p:cNvPr id="171" name="PlaceHolder 2"/>
          <p:cNvSpPr>
            <a:spLocks noGrp="1"/>
          </p:cNvSpPr>
          <p:nvPr>
            <p:ph type="dt"/>
          </p:nvPr>
        </p:nvSpPr>
        <p:spPr>
          <a:xfrm>
            <a:off x="457200" y="4783320"/>
            <a:ext cx="2102760" cy="256680"/>
          </a:xfrm>
          <a:prstGeom prst="rect">
            <a:avLst/>
          </a:prstGeom>
        </p:spPr>
        <p:txBody>
          <a:bodyPr lIns="0" rIns="0" tIns="0" bIns="0">
            <a:noAutofit/>
          </a:bodyPr>
          <a:p>
            <a:endParaRPr b="0" lang="pl-PL" sz="2400" spc="-1" strike="noStrike">
              <a:latin typeface="Times New Roman"/>
            </a:endParaRPr>
          </a:p>
        </p:txBody>
      </p:sp>
      <p:sp>
        <p:nvSpPr>
          <p:cNvPr id="172" name="PlaceHolder 3"/>
          <p:cNvSpPr>
            <a:spLocks noGrp="1"/>
          </p:cNvSpPr>
          <p:nvPr>
            <p:ph type="sldNum"/>
          </p:nvPr>
        </p:nvSpPr>
        <p:spPr>
          <a:xfrm>
            <a:off x="6583680" y="4783320"/>
            <a:ext cx="2102760" cy="256680"/>
          </a:xfrm>
          <a:prstGeom prst="rect">
            <a:avLst/>
          </a:prstGeom>
        </p:spPr>
        <p:txBody>
          <a:bodyPr lIns="0" rIns="0" tIns="0" bIns="0">
            <a:noAutofit/>
          </a:bodyPr>
          <a:p>
            <a:pPr algn="r">
              <a:lnSpc>
                <a:spcPct val="100000"/>
              </a:lnSpc>
              <a:tabLst>
                <a:tab algn="l" pos="0"/>
              </a:tabLst>
            </a:pPr>
            <a:fld id="{714A50C4-4B21-4CF8-859C-41746ED407F7}" type="slidenum">
              <a:rPr b="0" lang="pl" sz="1000" spc="-1" strike="noStrike">
                <a:solidFill>
                  <a:srgbClr val="888888"/>
                </a:solidFill>
                <a:latin typeface="Lato"/>
                <a:ea typeface="Lato"/>
              </a:rPr>
              <a:t>&lt;numer&gt;</a:t>
            </a:fld>
            <a:endParaRPr b="0" lang="pl-PL" sz="1000" spc="-1" strike="noStrike">
              <a:latin typeface="Times New Roman"/>
            </a:endParaRPr>
          </a:p>
        </p:txBody>
      </p:sp>
      <p:sp>
        <p:nvSpPr>
          <p:cNvPr id="173" name="PlaceHolder 4"/>
          <p:cNvSpPr>
            <a:spLocks noGrp="1"/>
          </p:cNvSpPr>
          <p:nvPr>
            <p:ph type="title"/>
          </p:nvPr>
        </p:nvSpPr>
        <p:spPr>
          <a:xfrm>
            <a:off x="457200" y="205200"/>
            <a:ext cx="8229240" cy="858600"/>
          </a:xfrm>
          <a:prstGeom prst="rect">
            <a:avLst/>
          </a:prstGeom>
        </p:spPr>
        <p:txBody>
          <a:bodyPr lIns="0" rIns="0" tIns="0" bIns="0" anchor="ctr">
            <a:noAutofit/>
          </a:bodyPr>
          <a:p>
            <a:r>
              <a:rPr b="0" lang="pl-PL" sz="1400" spc="-1" strike="noStrike">
                <a:solidFill>
                  <a:srgbClr val="000000"/>
                </a:solidFill>
                <a:latin typeface="Arial"/>
              </a:rPr>
              <a:t>Kliknij, aby edytować format tekstu tytułu</a:t>
            </a:r>
            <a:endParaRPr b="0" lang="pl-PL" sz="1400" spc="-1" strike="noStrike">
              <a:solidFill>
                <a:srgbClr val="000000"/>
              </a:solidFill>
              <a:latin typeface="Arial"/>
            </a:endParaRPr>
          </a:p>
        </p:txBody>
      </p:sp>
      <p:sp>
        <p:nvSpPr>
          <p:cNvPr id="174" name="PlaceHolder 5"/>
          <p:cNvSpPr>
            <a:spLocks noGrp="1"/>
          </p:cNvSpPr>
          <p:nvPr>
            <p:ph type="body"/>
          </p:nvPr>
        </p:nvSpPr>
        <p:spPr>
          <a:xfrm>
            <a:off x="457200" y="1203480"/>
            <a:ext cx="8229240" cy="298296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pl-PL" sz="1400" spc="-1" strike="noStrike">
                <a:solidFill>
                  <a:srgbClr val="000000"/>
                </a:solidFill>
                <a:latin typeface="Arial"/>
              </a:rPr>
              <a:t>Kliknij, aby edytować format tekstu konspektu</a:t>
            </a:r>
            <a:endParaRPr b="0" lang="pl-PL" sz="14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pl-PL" sz="1400" spc="-1" strike="noStrike">
                <a:solidFill>
                  <a:srgbClr val="000000"/>
                </a:solidFill>
                <a:latin typeface="Arial"/>
              </a:rPr>
              <a:t>Drugi poziom konspektu</a:t>
            </a:r>
            <a:endParaRPr b="0" lang="pl-PL" sz="14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pl-PL" sz="1400" spc="-1" strike="noStrike">
                <a:solidFill>
                  <a:srgbClr val="000000"/>
                </a:solidFill>
                <a:latin typeface="Arial"/>
              </a:rPr>
              <a:t>Trzeci poziom konspektu</a:t>
            </a:r>
            <a:endParaRPr b="0" lang="pl-PL" sz="1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pl-PL" sz="1400" spc="-1" strike="noStrike">
                <a:solidFill>
                  <a:srgbClr val="000000"/>
                </a:solidFill>
                <a:latin typeface="Arial"/>
              </a:rPr>
              <a:t>Czwarty poziom konspektu</a:t>
            </a:r>
            <a:endParaRPr b="0" lang="pl-PL" sz="14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pl-PL" sz="2000" spc="-1" strike="noStrike">
                <a:solidFill>
                  <a:srgbClr val="000000"/>
                </a:solidFill>
                <a:latin typeface="Arial"/>
              </a:rPr>
              <a:t>Piąty poziom konspektu</a:t>
            </a:r>
            <a:endParaRPr b="0" lang="pl-PL"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pl-PL" sz="2000" spc="-1" strike="noStrike">
                <a:solidFill>
                  <a:srgbClr val="000000"/>
                </a:solidFill>
                <a:latin typeface="Arial"/>
              </a:rPr>
              <a:t>Szósty poziom konspektu</a:t>
            </a:r>
            <a:endParaRPr b="0" lang="pl-PL"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pl-PL" sz="2000" spc="-1" strike="noStrike">
                <a:solidFill>
                  <a:srgbClr val="000000"/>
                </a:solidFill>
                <a:latin typeface="Arial"/>
              </a:rPr>
              <a:t>Siódmy poziom konspektu</a:t>
            </a:r>
            <a:endParaRPr b="0" lang="pl-PL"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eb5600"/>
        </a:solidFill>
      </p:bgPr>
    </p:bg>
    <p:spTree>
      <p:nvGrpSpPr>
        <p:cNvPr id="1" name=""/>
        <p:cNvGrpSpPr/>
        <p:nvPr/>
      </p:nvGrpSpPr>
      <p:grpSpPr>
        <a:xfrm>
          <a:off x="0" y="0"/>
          <a:ext cx="0" cy="0"/>
          <a:chOff x="0" y="0"/>
          <a:chExt cx="0" cy="0"/>
        </a:xfrm>
      </p:grpSpPr>
      <p:grpSp>
        <p:nvGrpSpPr>
          <p:cNvPr id="211" name="Group 1"/>
          <p:cNvGrpSpPr/>
          <p:nvPr/>
        </p:nvGrpSpPr>
        <p:grpSpPr>
          <a:xfrm>
            <a:off x="830520" y="4169520"/>
            <a:ext cx="745200" cy="45360"/>
            <a:chOff x="830520" y="4169520"/>
            <a:chExt cx="745200" cy="45360"/>
          </a:xfrm>
        </p:grpSpPr>
        <p:sp>
          <p:nvSpPr>
            <p:cNvPr id="212" name="CustomShape 2"/>
            <p:cNvSpPr/>
            <p:nvPr/>
          </p:nvSpPr>
          <p:spPr>
            <a:xfrm rot="16200000">
              <a:off x="1366560" y="4005720"/>
              <a:ext cx="45360" cy="372600"/>
            </a:xfrm>
            <a:prstGeom prst="rect">
              <a:avLst/>
            </a:prstGeom>
            <a:solidFill>
              <a:schemeClr val="lt1"/>
            </a:solidFill>
            <a:ln>
              <a:noFill/>
            </a:ln>
          </p:spPr>
          <p:style>
            <a:lnRef idx="0"/>
            <a:fillRef idx="0"/>
            <a:effectRef idx="0"/>
            <a:fontRef idx="minor"/>
          </p:style>
        </p:sp>
        <p:sp>
          <p:nvSpPr>
            <p:cNvPr id="213" name="CustomShape 3"/>
            <p:cNvSpPr/>
            <p:nvPr/>
          </p:nvSpPr>
          <p:spPr>
            <a:xfrm rot="16200000">
              <a:off x="995400" y="4004280"/>
              <a:ext cx="45360" cy="375480"/>
            </a:xfrm>
            <a:prstGeom prst="rect">
              <a:avLst/>
            </a:prstGeom>
            <a:solidFill>
              <a:schemeClr val="lt1"/>
            </a:solidFill>
            <a:ln>
              <a:noFill/>
            </a:ln>
          </p:spPr>
          <p:style>
            <a:lnRef idx="0"/>
            <a:fillRef idx="0"/>
            <a:effectRef idx="0"/>
            <a:fontRef idx="minor"/>
          </p:style>
        </p:sp>
      </p:grpSp>
      <p:sp>
        <p:nvSpPr>
          <p:cNvPr id="214" name="PlaceHolder 4"/>
          <p:cNvSpPr>
            <a:spLocks noGrp="1"/>
          </p:cNvSpPr>
          <p:nvPr>
            <p:ph type="title"/>
          </p:nvPr>
        </p:nvSpPr>
        <p:spPr>
          <a:xfrm>
            <a:off x="729360" y="864360"/>
            <a:ext cx="7020720" cy="2984760"/>
          </a:xfrm>
          <a:prstGeom prst="rect">
            <a:avLst/>
          </a:prstGeom>
        </p:spPr>
        <p:txBody>
          <a:bodyPr tIns="91440" bIns="91440" anchor="ctr">
            <a:noAutofit/>
          </a:bodyPr>
          <a:p>
            <a:pPr algn="ctr"/>
            <a:r>
              <a:rPr b="0" lang="pl-PL" sz="3600" spc="-1" strike="noStrike">
                <a:solidFill>
                  <a:srgbClr val="000000"/>
                </a:solidFill>
                <a:latin typeface="Arial"/>
              </a:rPr>
              <a:t>Kliknij, aby edytować format tekstu tytułu</a:t>
            </a:r>
            <a:endParaRPr b="0" lang="pl-PL" sz="3600" spc="-1" strike="noStrike">
              <a:solidFill>
                <a:srgbClr val="000000"/>
              </a:solidFill>
              <a:latin typeface="Arial"/>
            </a:endParaRPr>
          </a:p>
        </p:txBody>
      </p:sp>
      <p:sp>
        <p:nvSpPr>
          <p:cNvPr id="215" name="PlaceHolder 5"/>
          <p:cNvSpPr>
            <a:spLocks noGrp="1"/>
          </p:cNvSpPr>
          <p:nvPr>
            <p:ph type="sldNum"/>
          </p:nvPr>
        </p:nvSpPr>
        <p:spPr>
          <a:xfrm>
            <a:off x="8536320" y="4749840"/>
            <a:ext cx="548280" cy="393120"/>
          </a:xfrm>
          <a:prstGeom prst="rect">
            <a:avLst/>
          </a:prstGeom>
        </p:spPr>
        <p:txBody>
          <a:bodyPr tIns="91440" bIns="91440" anchor="ctr">
            <a:noAutofit/>
          </a:bodyPr>
          <a:p>
            <a:pPr algn="r">
              <a:lnSpc>
                <a:spcPct val="100000"/>
              </a:lnSpc>
              <a:tabLst>
                <a:tab algn="l" pos="0"/>
              </a:tabLst>
            </a:pPr>
            <a:fld id="{5C227747-970B-4ACE-A19C-BC071F261DD2}" type="slidenum">
              <a:rPr b="0" lang="pl" sz="1000" spc="-1" strike="noStrike">
                <a:solidFill>
                  <a:srgbClr val="ffffff"/>
                </a:solidFill>
                <a:latin typeface="Lato"/>
                <a:ea typeface="Lato"/>
              </a:rPr>
              <a:t>&lt;numer&gt;</a:t>
            </a:fld>
            <a:endParaRPr b="0" lang="pl-PL" sz="1000" spc="-1" strike="noStrike">
              <a:latin typeface="Times New Roman"/>
            </a:endParaRPr>
          </a:p>
        </p:txBody>
      </p:sp>
      <p:sp>
        <p:nvSpPr>
          <p:cNvPr id="216" name="PlaceHolder 6"/>
          <p:cNvSpPr>
            <a:spLocks noGrp="1"/>
          </p:cNvSpPr>
          <p:nvPr>
            <p:ph type="body"/>
          </p:nvPr>
        </p:nvSpPr>
        <p:spPr>
          <a:xfrm>
            <a:off x="457200" y="1203480"/>
            <a:ext cx="8229240" cy="298296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pl-PL" sz="1400" spc="-1" strike="noStrike">
                <a:solidFill>
                  <a:srgbClr val="000000"/>
                </a:solidFill>
                <a:latin typeface="Arial"/>
              </a:rPr>
              <a:t>Kliknij, aby edytować format tekstu konspektu</a:t>
            </a:r>
            <a:endParaRPr b="0" lang="pl-PL" sz="14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pl-PL" sz="1400" spc="-1" strike="noStrike">
                <a:solidFill>
                  <a:srgbClr val="000000"/>
                </a:solidFill>
                <a:latin typeface="Arial"/>
              </a:rPr>
              <a:t>Drugi poziom konspektu</a:t>
            </a:r>
            <a:endParaRPr b="0" lang="pl-PL" sz="14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pl-PL" sz="1400" spc="-1" strike="noStrike">
                <a:solidFill>
                  <a:srgbClr val="000000"/>
                </a:solidFill>
                <a:latin typeface="Arial"/>
              </a:rPr>
              <a:t>Trzeci poziom konspektu</a:t>
            </a:r>
            <a:endParaRPr b="0" lang="pl-PL" sz="1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pl-PL" sz="1400" spc="-1" strike="noStrike">
                <a:solidFill>
                  <a:srgbClr val="000000"/>
                </a:solidFill>
                <a:latin typeface="Arial"/>
              </a:rPr>
              <a:t>Czwarty poziom konspektu</a:t>
            </a:r>
            <a:endParaRPr b="0" lang="pl-PL" sz="14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pl-PL" sz="2000" spc="-1" strike="noStrike">
                <a:solidFill>
                  <a:srgbClr val="000000"/>
                </a:solidFill>
                <a:latin typeface="Arial"/>
              </a:rPr>
              <a:t>Piąty poziom konspektu</a:t>
            </a:r>
            <a:endParaRPr b="0" lang="pl-PL"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pl-PL" sz="2000" spc="-1" strike="noStrike">
                <a:solidFill>
                  <a:srgbClr val="000000"/>
                </a:solidFill>
                <a:latin typeface="Arial"/>
              </a:rPr>
              <a:t>Szósty poziom konspektu</a:t>
            </a:r>
            <a:endParaRPr b="0" lang="pl-PL"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pl-PL" sz="2000" spc="-1" strike="noStrike">
                <a:solidFill>
                  <a:srgbClr val="000000"/>
                </a:solidFill>
                <a:latin typeface="Arial"/>
              </a:rPr>
              <a:t>Siódmy poziom konspektu</a:t>
            </a:r>
            <a:endParaRPr b="0" lang="pl-PL"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53" name="PlaceHolder 1"/>
          <p:cNvSpPr>
            <a:spLocks noGrp="1"/>
          </p:cNvSpPr>
          <p:nvPr>
            <p:ph type="title"/>
          </p:nvPr>
        </p:nvSpPr>
        <p:spPr>
          <a:xfrm>
            <a:off x="3236040" y="1866600"/>
            <a:ext cx="2671200" cy="704880"/>
          </a:xfrm>
          <a:prstGeom prst="rect">
            <a:avLst/>
          </a:prstGeom>
        </p:spPr>
        <p:txBody>
          <a:bodyPr lIns="0" rIns="0" tIns="0" bIns="0">
            <a:noAutofit/>
          </a:bodyPr>
          <a:p>
            <a:pPr algn="ctr"/>
            <a:r>
              <a:rPr b="0" lang="pl-PL" sz="4500" spc="-1" strike="noStrike">
                <a:solidFill>
                  <a:srgbClr val="000000"/>
                </a:solidFill>
                <a:latin typeface="Arial"/>
              </a:rPr>
              <a:t>Kliknij, aby edytować format tekstu tytułu</a:t>
            </a:r>
            <a:endParaRPr b="0" lang="pl-PL" sz="4500" spc="-1" strike="noStrike">
              <a:solidFill>
                <a:srgbClr val="000000"/>
              </a:solidFill>
              <a:latin typeface="Arial"/>
            </a:endParaRPr>
          </a:p>
        </p:txBody>
      </p:sp>
      <p:sp>
        <p:nvSpPr>
          <p:cNvPr id="254" name="PlaceHolder 2"/>
          <p:cNvSpPr>
            <a:spLocks noGrp="1"/>
          </p:cNvSpPr>
          <p:nvPr>
            <p:ph type="body"/>
          </p:nvPr>
        </p:nvSpPr>
        <p:spPr>
          <a:xfrm>
            <a:off x="686160" y="972360"/>
            <a:ext cx="7771320" cy="1348560"/>
          </a:xfrm>
          <a:prstGeom prst="rect">
            <a:avLst/>
          </a:prstGeom>
        </p:spPr>
        <p:txBody>
          <a:bodyPr lIns="0" rIns="0" tIns="0" bIns="0">
            <a:noAutofit/>
          </a:bodyPr>
          <a:p>
            <a:pPr marL="432000" indent="-324000" algn="ctr">
              <a:spcBef>
                <a:spcPts val="1417"/>
              </a:spcBef>
              <a:buClr>
                <a:srgbClr val="000000"/>
              </a:buClr>
              <a:buSzPct val="45000"/>
              <a:buFont typeface="Wingdings" charset="2"/>
              <a:buChar char=""/>
            </a:pPr>
            <a:r>
              <a:rPr b="0" lang="pl-PL" sz="1800" spc="-1" strike="noStrike">
                <a:solidFill>
                  <a:srgbClr val="000000"/>
                </a:solidFill>
                <a:latin typeface="Arial"/>
              </a:rPr>
              <a:t>Kliknij, aby edytować format tekstu konspektu</a:t>
            </a:r>
            <a:endParaRPr b="0" lang="pl-PL" sz="1800" spc="-1" strike="noStrike">
              <a:solidFill>
                <a:srgbClr val="000000"/>
              </a:solidFill>
              <a:latin typeface="Arial"/>
            </a:endParaRPr>
          </a:p>
          <a:p>
            <a:pPr lvl="1" marL="864000" indent="-324000" algn="ctr">
              <a:spcBef>
                <a:spcPts val="1134"/>
              </a:spcBef>
              <a:buClr>
                <a:srgbClr val="000000"/>
              </a:buClr>
              <a:buSzPct val="75000"/>
              <a:buFont typeface="Symbol" charset="2"/>
              <a:buChar char=""/>
            </a:pPr>
            <a:r>
              <a:rPr b="0" lang="pl-PL" sz="1800" spc="-1" strike="noStrike">
                <a:solidFill>
                  <a:srgbClr val="000000"/>
                </a:solidFill>
                <a:latin typeface="Arial"/>
              </a:rPr>
              <a:t>Drugi poziom konspektu</a:t>
            </a:r>
            <a:endParaRPr b="0" lang="pl-PL" sz="1800" spc="-1" strike="noStrike">
              <a:solidFill>
                <a:srgbClr val="000000"/>
              </a:solidFill>
              <a:latin typeface="Arial"/>
            </a:endParaRPr>
          </a:p>
          <a:p>
            <a:pPr lvl="2" marL="1296000" indent="-288000" algn="ctr">
              <a:spcBef>
                <a:spcPts val="850"/>
              </a:spcBef>
              <a:buClr>
                <a:srgbClr val="000000"/>
              </a:buClr>
              <a:buSzPct val="45000"/>
              <a:buFont typeface="Wingdings" charset="2"/>
              <a:buChar char=""/>
            </a:pPr>
            <a:r>
              <a:rPr b="0" lang="pl-PL" sz="1800" spc="-1" strike="noStrike">
                <a:solidFill>
                  <a:srgbClr val="000000"/>
                </a:solidFill>
                <a:latin typeface="Arial"/>
              </a:rPr>
              <a:t>Trzeci poziom konspektu</a:t>
            </a:r>
            <a:endParaRPr b="0" lang="pl-PL" sz="1800" spc="-1" strike="noStrike">
              <a:solidFill>
                <a:srgbClr val="000000"/>
              </a:solidFill>
              <a:latin typeface="Arial"/>
            </a:endParaRPr>
          </a:p>
          <a:p>
            <a:pPr lvl="3" marL="1728000" indent="-216000" algn="ctr">
              <a:spcBef>
                <a:spcPts val="567"/>
              </a:spcBef>
              <a:buClr>
                <a:srgbClr val="000000"/>
              </a:buClr>
              <a:buSzPct val="75000"/>
              <a:buFont typeface="Symbol" charset="2"/>
              <a:buChar char=""/>
            </a:pPr>
            <a:r>
              <a:rPr b="0" lang="pl-PL" sz="1800" spc="-1" strike="noStrike">
                <a:solidFill>
                  <a:srgbClr val="000000"/>
                </a:solidFill>
                <a:latin typeface="Arial"/>
              </a:rPr>
              <a:t>Czwarty poziom konspektu</a:t>
            </a:r>
            <a:endParaRPr b="0" lang="pl-PL" sz="1800" spc="-1" strike="noStrike">
              <a:solidFill>
                <a:srgbClr val="000000"/>
              </a:solidFill>
              <a:latin typeface="Arial"/>
            </a:endParaRPr>
          </a:p>
          <a:p>
            <a:pPr lvl="4" marL="2160000" indent="-216000" algn="ctr">
              <a:spcBef>
                <a:spcPts val="283"/>
              </a:spcBef>
              <a:buClr>
                <a:srgbClr val="000000"/>
              </a:buClr>
              <a:buSzPct val="45000"/>
              <a:buFont typeface="Wingdings" charset="2"/>
              <a:buChar char=""/>
            </a:pPr>
            <a:r>
              <a:rPr b="0" lang="pl-PL" sz="1800" spc="-1" strike="noStrike">
                <a:solidFill>
                  <a:srgbClr val="000000"/>
                </a:solidFill>
                <a:latin typeface="Arial"/>
              </a:rPr>
              <a:t>Piąty poziom konspektu</a:t>
            </a:r>
            <a:endParaRPr b="0" lang="pl-PL" sz="1800" spc="-1" strike="noStrike">
              <a:solidFill>
                <a:srgbClr val="000000"/>
              </a:solidFill>
              <a:latin typeface="Arial"/>
            </a:endParaRPr>
          </a:p>
          <a:p>
            <a:pPr lvl="5" marL="2592000" indent="-216000" algn="ctr">
              <a:spcBef>
                <a:spcPts val="283"/>
              </a:spcBef>
              <a:buClr>
                <a:srgbClr val="000000"/>
              </a:buClr>
              <a:buSzPct val="45000"/>
              <a:buFont typeface="Wingdings" charset="2"/>
              <a:buChar char=""/>
            </a:pPr>
            <a:r>
              <a:rPr b="0" lang="pl-PL" sz="1800" spc="-1" strike="noStrike">
                <a:solidFill>
                  <a:srgbClr val="000000"/>
                </a:solidFill>
                <a:latin typeface="Arial"/>
              </a:rPr>
              <a:t>Szósty poziom konspektu</a:t>
            </a:r>
            <a:endParaRPr b="0" lang="pl-PL" sz="1800" spc="-1" strike="noStrike">
              <a:solidFill>
                <a:srgbClr val="000000"/>
              </a:solidFill>
              <a:latin typeface="Arial"/>
            </a:endParaRPr>
          </a:p>
          <a:p>
            <a:pPr lvl="6" marL="3024000" indent="-216000" algn="ctr">
              <a:spcBef>
                <a:spcPts val="283"/>
              </a:spcBef>
              <a:buClr>
                <a:srgbClr val="000000"/>
              </a:buClr>
              <a:buSzPct val="45000"/>
              <a:buFont typeface="Wingdings" charset="2"/>
              <a:buChar char=""/>
            </a:pPr>
            <a:r>
              <a:rPr b="0" lang="pl-PL" sz="1800" spc="-1" strike="noStrike">
                <a:solidFill>
                  <a:srgbClr val="000000"/>
                </a:solidFill>
                <a:latin typeface="Arial"/>
              </a:rPr>
              <a:t>Siódmy poziom konspektu</a:t>
            </a:r>
            <a:endParaRPr b="0" lang="pl-PL" sz="1800" spc="-1" strike="noStrike">
              <a:solidFill>
                <a:srgbClr val="000000"/>
              </a:solidFill>
              <a:latin typeface="Arial"/>
            </a:endParaRPr>
          </a:p>
        </p:txBody>
      </p:sp>
      <p:sp>
        <p:nvSpPr>
          <p:cNvPr id="255" name="PlaceHolder 3"/>
          <p:cNvSpPr>
            <a:spLocks noGrp="1"/>
          </p:cNvSpPr>
          <p:nvPr>
            <p:ph type="ftr"/>
          </p:nvPr>
        </p:nvSpPr>
        <p:spPr>
          <a:xfrm>
            <a:off x="3108960" y="4783320"/>
            <a:ext cx="2925720" cy="256680"/>
          </a:xfrm>
          <a:prstGeom prst="rect">
            <a:avLst/>
          </a:prstGeom>
        </p:spPr>
        <p:txBody>
          <a:bodyPr lIns="0" rIns="0" tIns="0" bIns="0">
            <a:noAutofit/>
          </a:bodyPr>
          <a:p>
            <a:endParaRPr b="0" lang="pl-PL" sz="2400" spc="-1" strike="noStrike">
              <a:latin typeface="Times New Roman"/>
            </a:endParaRPr>
          </a:p>
        </p:txBody>
      </p:sp>
      <p:sp>
        <p:nvSpPr>
          <p:cNvPr id="256" name="PlaceHolder 4"/>
          <p:cNvSpPr>
            <a:spLocks noGrp="1"/>
          </p:cNvSpPr>
          <p:nvPr>
            <p:ph type="dt"/>
          </p:nvPr>
        </p:nvSpPr>
        <p:spPr>
          <a:xfrm>
            <a:off x="457200" y="4783320"/>
            <a:ext cx="2102760" cy="256680"/>
          </a:xfrm>
          <a:prstGeom prst="rect">
            <a:avLst/>
          </a:prstGeom>
        </p:spPr>
        <p:txBody>
          <a:bodyPr lIns="0" rIns="0" tIns="0" bIns="0">
            <a:noAutofit/>
          </a:bodyPr>
          <a:p>
            <a:endParaRPr b="0" lang="pl-PL" sz="2400" spc="-1" strike="noStrike">
              <a:latin typeface="Times New Roman"/>
            </a:endParaRPr>
          </a:p>
        </p:txBody>
      </p:sp>
      <p:sp>
        <p:nvSpPr>
          <p:cNvPr id="257" name="PlaceHolder 5"/>
          <p:cNvSpPr>
            <a:spLocks noGrp="1"/>
          </p:cNvSpPr>
          <p:nvPr>
            <p:ph type="sldNum"/>
          </p:nvPr>
        </p:nvSpPr>
        <p:spPr>
          <a:xfrm>
            <a:off x="6583680" y="4783320"/>
            <a:ext cx="2102760" cy="256680"/>
          </a:xfrm>
          <a:prstGeom prst="rect">
            <a:avLst/>
          </a:prstGeom>
        </p:spPr>
        <p:txBody>
          <a:bodyPr lIns="0" rIns="0" tIns="0" bIns="0">
            <a:noAutofit/>
          </a:bodyPr>
          <a:p>
            <a:pPr algn="r">
              <a:lnSpc>
                <a:spcPct val="100000"/>
              </a:lnSpc>
              <a:tabLst>
                <a:tab algn="l" pos="0"/>
              </a:tabLst>
            </a:pPr>
            <a:fld id="{2C41ED18-1ED2-476C-B21C-A0F1806E8E1F}" type="slidenum">
              <a:rPr b="0" lang="pl" sz="1000" spc="-1" strike="noStrike">
                <a:solidFill>
                  <a:srgbClr val="888888"/>
                </a:solidFill>
                <a:latin typeface="Lato"/>
                <a:ea typeface="Lato"/>
              </a:rPr>
              <a:t>&lt;numer&gt;</a:t>
            </a:fld>
            <a:endParaRPr b="0" lang="pl-PL" sz="10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Lst>
</p:sldMaster>
</file>

<file path=ppt/slideMasters/slideMaster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94" name="PlaceHolder 1"/>
          <p:cNvSpPr>
            <a:spLocks noGrp="1"/>
          </p:cNvSpPr>
          <p:nvPr>
            <p:ph type="sldNum"/>
          </p:nvPr>
        </p:nvSpPr>
        <p:spPr>
          <a:xfrm>
            <a:off x="8536320" y="4749840"/>
            <a:ext cx="548280" cy="393120"/>
          </a:xfrm>
          <a:prstGeom prst="rect">
            <a:avLst/>
          </a:prstGeom>
        </p:spPr>
        <p:txBody>
          <a:bodyPr tIns="91440" bIns="91440" anchor="ctr">
            <a:noAutofit/>
          </a:bodyPr>
          <a:p>
            <a:pPr algn="r">
              <a:lnSpc>
                <a:spcPct val="100000"/>
              </a:lnSpc>
              <a:tabLst>
                <a:tab algn="l" pos="0"/>
              </a:tabLst>
            </a:pPr>
            <a:fld id="{247D6076-37BA-44BB-9094-F74F1B92685B}" type="slidenum">
              <a:rPr b="0" lang="pl" sz="1000" spc="-1" strike="noStrike">
                <a:solidFill>
                  <a:srgbClr val="595959"/>
                </a:solidFill>
                <a:latin typeface="Lato"/>
                <a:ea typeface="Lato"/>
              </a:rPr>
              <a:t>&lt;numer&gt;</a:t>
            </a:fld>
            <a:endParaRPr b="0" lang="pl-PL" sz="1000" spc="-1" strike="noStrike">
              <a:latin typeface="Times New Roman"/>
            </a:endParaRPr>
          </a:p>
        </p:txBody>
      </p:sp>
      <p:sp>
        <p:nvSpPr>
          <p:cNvPr id="295" name="PlaceHolder 2"/>
          <p:cNvSpPr>
            <a:spLocks noGrp="1"/>
          </p:cNvSpPr>
          <p:nvPr>
            <p:ph type="title"/>
          </p:nvPr>
        </p:nvSpPr>
        <p:spPr>
          <a:xfrm>
            <a:off x="457200" y="205200"/>
            <a:ext cx="8229240" cy="858600"/>
          </a:xfrm>
          <a:prstGeom prst="rect">
            <a:avLst/>
          </a:prstGeom>
        </p:spPr>
        <p:txBody>
          <a:bodyPr lIns="0" rIns="0" tIns="0" bIns="0" anchor="ctr">
            <a:noAutofit/>
          </a:bodyPr>
          <a:p>
            <a:r>
              <a:rPr b="0" lang="pl-PL" sz="1400" spc="-1" strike="noStrike">
                <a:solidFill>
                  <a:srgbClr val="000000"/>
                </a:solidFill>
                <a:latin typeface="Arial"/>
              </a:rPr>
              <a:t>Kliknij, aby edytować format tekstu tytułu</a:t>
            </a:r>
            <a:endParaRPr b="0" lang="pl-PL" sz="1400" spc="-1" strike="noStrike">
              <a:solidFill>
                <a:srgbClr val="000000"/>
              </a:solidFill>
              <a:latin typeface="Arial"/>
            </a:endParaRPr>
          </a:p>
        </p:txBody>
      </p:sp>
      <p:sp>
        <p:nvSpPr>
          <p:cNvPr id="296" name="PlaceHolder 3"/>
          <p:cNvSpPr>
            <a:spLocks noGrp="1"/>
          </p:cNvSpPr>
          <p:nvPr>
            <p:ph type="body"/>
          </p:nvPr>
        </p:nvSpPr>
        <p:spPr>
          <a:xfrm>
            <a:off x="457200" y="1203480"/>
            <a:ext cx="8229240" cy="298296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pl-PL" sz="1400" spc="-1" strike="noStrike">
                <a:solidFill>
                  <a:srgbClr val="000000"/>
                </a:solidFill>
                <a:latin typeface="Arial"/>
              </a:rPr>
              <a:t>Kliknij, aby edytować format tekstu konspektu</a:t>
            </a:r>
            <a:endParaRPr b="0" lang="pl-PL" sz="14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pl-PL" sz="1400" spc="-1" strike="noStrike">
                <a:solidFill>
                  <a:srgbClr val="000000"/>
                </a:solidFill>
                <a:latin typeface="Arial"/>
              </a:rPr>
              <a:t>Drugi poziom konspektu</a:t>
            </a:r>
            <a:endParaRPr b="0" lang="pl-PL" sz="14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pl-PL" sz="1400" spc="-1" strike="noStrike">
                <a:solidFill>
                  <a:srgbClr val="000000"/>
                </a:solidFill>
                <a:latin typeface="Arial"/>
              </a:rPr>
              <a:t>Trzeci poziom konspektu</a:t>
            </a:r>
            <a:endParaRPr b="0" lang="pl-PL" sz="1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pl-PL" sz="1400" spc="-1" strike="noStrike">
                <a:solidFill>
                  <a:srgbClr val="000000"/>
                </a:solidFill>
                <a:latin typeface="Arial"/>
              </a:rPr>
              <a:t>Czwarty poziom konspektu</a:t>
            </a:r>
            <a:endParaRPr b="0" lang="pl-PL" sz="14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pl-PL" sz="2000" spc="-1" strike="noStrike">
                <a:solidFill>
                  <a:srgbClr val="000000"/>
                </a:solidFill>
                <a:latin typeface="Arial"/>
              </a:rPr>
              <a:t>Piąty poziom konspektu</a:t>
            </a:r>
            <a:endParaRPr b="0" lang="pl-PL"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pl-PL" sz="2000" spc="-1" strike="noStrike">
                <a:solidFill>
                  <a:srgbClr val="000000"/>
                </a:solidFill>
                <a:latin typeface="Arial"/>
              </a:rPr>
              <a:t>Szósty poziom konspektu</a:t>
            </a:r>
            <a:endParaRPr b="0" lang="pl-PL"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pl-PL" sz="2000" spc="-1" strike="noStrike">
                <a:solidFill>
                  <a:srgbClr val="000000"/>
                </a:solidFill>
                <a:latin typeface="Arial"/>
              </a:rPr>
              <a:t>Siódmy poziom konspektu</a:t>
            </a:r>
            <a:endParaRPr b="0" lang="pl-PL"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Lst>
</p:sldMaster>
</file>

<file path=ppt/slideMasters/slideMaster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33" name="PlaceHolder 1"/>
          <p:cNvSpPr>
            <a:spLocks noGrp="1"/>
          </p:cNvSpPr>
          <p:nvPr>
            <p:ph type="title"/>
          </p:nvPr>
        </p:nvSpPr>
        <p:spPr>
          <a:xfrm>
            <a:off x="630000" y="343080"/>
            <a:ext cx="2948760" cy="1199880"/>
          </a:xfrm>
          <a:prstGeom prst="rect">
            <a:avLst/>
          </a:prstGeom>
        </p:spPr>
        <p:txBody>
          <a:bodyPr lIns="68400" rIns="68400" tIns="34200" bIns="34200" anchor="b">
            <a:noAutofit/>
          </a:bodyPr>
          <a:p>
            <a:pPr algn="ctr"/>
            <a:r>
              <a:rPr b="0" lang="pl-PL" sz="2400" spc="-1" strike="noStrike">
                <a:solidFill>
                  <a:srgbClr val="000000"/>
                </a:solidFill>
                <a:latin typeface="Arial"/>
              </a:rPr>
              <a:t>Kliknij, aby edytować format tekstu tytułu</a:t>
            </a:r>
            <a:endParaRPr b="0" lang="pl-PL" sz="2400" spc="-1" strike="noStrike">
              <a:solidFill>
                <a:srgbClr val="000000"/>
              </a:solidFill>
              <a:latin typeface="Arial"/>
            </a:endParaRPr>
          </a:p>
        </p:txBody>
      </p:sp>
      <p:sp>
        <p:nvSpPr>
          <p:cNvPr id="334" name="PlaceHolder 2"/>
          <p:cNvSpPr>
            <a:spLocks noGrp="1"/>
          </p:cNvSpPr>
          <p:nvPr>
            <p:ph type="body"/>
          </p:nvPr>
        </p:nvSpPr>
        <p:spPr>
          <a:xfrm>
            <a:off x="3887280" y="740520"/>
            <a:ext cx="4628880" cy="3654720"/>
          </a:xfrm>
          <a:prstGeom prst="rect">
            <a:avLst/>
          </a:prstGeom>
        </p:spPr>
        <p:txBody>
          <a:bodyPr lIns="68400" rIns="68400" tIns="34200" bIns="34200">
            <a:noAutofit/>
          </a:bodyPr>
          <a:p>
            <a:pPr marL="432000" indent="-324000" algn="ctr">
              <a:spcBef>
                <a:spcPts val="1417"/>
              </a:spcBef>
              <a:buClr>
                <a:srgbClr val="000000"/>
              </a:buClr>
              <a:buSzPct val="45000"/>
              <a:buFont typeface="Wingdings" charset="2"/>
              <a:buChar char=""/>
            </a:pPr>
            <a:r>
              <a:rPr b="0" lang="pl-PL" sz="2400" spc="-1" strike="noStrike">
                <a:solidFill>
                  <a:srgbClr val="000000"/>
                </a:solidFill>
                <a:latin typeface="Arial"/>
              </a:rPr>
              <a:t>Kliknij, aby edytować format tekstu konspektu</a:t>
            </a:r>
            <a:endParaRPr b="0" lang="pl-PL" sz="2400" spc="-1" strike="noStrike">
              <a:solidFill>
                <a:srgbClr val="000000"/>
              </a:solidFill>
              <a:latin typeface="Arial"/>
            </a:endParaRPr>
          </a:p>
          <a:p>
            <a:pPr lvl="1" marL="864000" indent="-324000" algn="ctr">
              <a:spcBef>
                <a:spcPts val="1134"/>
              </a:spcBef>
              <a:buClr>
                <a:srgbClr val="000000"/>
              </a:buClr>
              <a:buSzPct val="75000"/>
              <a:buFont typeface="Symbol" charset="2"/>
              <a:buChar char=""/>
            </a:pPr>
            <a:r>
              <a:rPr b="0" lang="pl-PL" sz="2400" spc="-1" strike="noStrike">
                <a:solidFill>
                  <a:srgbClr val="000000"/>
                </a:solidFill>
                <a:latin typeface="Arial"/>
              </a:rPr>
              <a:t>Drugi poziom konspektu</a:t>
            </a:r>
            <a:endParaRPr b="0" lang="pl-PL" sz="2400" spc="-1" strike="noStrike">
              <a:solidFill>
                <a:srgbClr val="000000"/>
              </a:solidFill>
              <a:latin typeface="Arial"/>
            </a:endParaRPr>
          </a:p>
          <a:p>
            <a:pPr lvl="2" marL="1296000" indent="-288000" algn="ctr">
              <a:spcBef>
                <a:spcPts val="850"/>
              </a:spcBef>
              <a:buClr>
                <a:srgbClr val="000000"/>
              </a:buClr>
              <a:buSzPct val="45000"/>
              <a:buFont typeface="Wingdings" charset="2"/>
              <a:buChar char=""/>
            </a:pPr>
            <a:r>
              <a:rPr b="0" lang="pl-PL" sz="2400" spc="-1" strike="noStrike">
                <a:solidFill>
                  <a:srgbClr val="000000"/>
                </a:solidFill>
                <a:latin typeface="Arial"/>
              </a:rPr>
              <a:t>Trzeci poziom konspektu</a:t>
            </a:r>
            <a:endParaRPr b="0" lang="pl-PL" sz="2400" spc="-1" strike="noStrike">
              <a:solidFill>
                <a:srgbClr val="000000"/>
              </a:solidFill>
              <a:latin typeface="Arial"/>
            </a:endParaRPr>
          </a:p>
          <a:p>
            <a:pPr lvl="3" marL="1728000" indent="-216000" algn="ctr">
              <a:spcBef>
                <a:spcPts val="567"/>
              </a:spcBef>
              <a:buClr>
                <a:srgbClr val="000000"/>
              </a:buClr>
              <a:buSzPct val="75000"/>
              <a:buFont typeface="Symbol" charset="2"/>
              <a:buChar char=""/>
            </a:pPr>
            <a:r>
              <a:rPr b="0" lang="pl-PL" sz="2400" spc="-1" strike="noStrike">
                <a:solidFill>
                  <a:srgbClr val="000000"/>
                </a:solidFill>
                <a:latin typeface="Arial"/>
              </a:rPr>
              <a:t>Czwarty poziom konspektu</a:t>
            </a:r>
            <a:endParaRPr b="0" lang="pl-PL" sz="2400" spc="-1" strike="noStrike">
              <a:solidFill>
                <a:srgbClr val="000000"/>
              </a:solidFill>
              <a:latin typeface="Arial"/>
            </a:endParaRPr>
          </a:p>
          <a:p>
            <a:pPr lvl="4" marL="2160000" indent="-216000" algn="ctr">
              <a:spcBef>
                <a:spcPts val="283"/>
              </a:spcBef>
              <a:buClr>
                <a:srgbClr val="000000"/>
              </a:buClr>
              <a:buSzPct val="45000"/>
              <a:buFont typeface="Wingdings" charset="2"/>
              <a:buChar char=""/>
            </a:pPr>
            <a:r>
              <a:rPr b="0" lang="pl-PL" sz="2400" spc="-1" strike="noStrike">
                <a:solidFill>
                  <a:srgbClr val="000000"/>
                </a:solidFill>
                <a:latin typeface="Arial"/>
              </a:rPr>
              <a:t>Piąty poziom konspektu</a:t>
            </a:r>
            <a:endParaRPr b="0" lang="pl-PL" sz="2400" spc="-1" strike="noStrike">
              <a:solidFill>
                <a:srgbClr val="000000"/>
              </a:solidFill>
              <a:latin typeface="Arial"/>
            </a:endParaRPr>
          </a:p>
          <a:p>
            <a:pPr lvl="5" marL="2592000" indent="-216000" algn="ctr">
              <a:spcBef>
                <a:spcPts val="283"/>
              </a:spcBef>
              <a:buClr>
                <a:srgbClr val="000000"/>
              </a:buClr>
              <a:buSzPct val="45000"/>
              <a:buFont typeface="Wingdings" charset="2"/>
              <a:buChar char=""/>
            </a:pPr>
            <a:r>
              <a:rPr b="0" lang="pl-PL" sz="2400" spc="-1" strike="noStrike">
                <a:solidFill>
                  <a:srgbClr val="000000"/>
                </a:solidFill>
                <a:latin typeface="Arial"/>
              </a:rPr>
              <a:t>Szósty poziom konspektu</a:t>
            </a:r>
            <a:endParaRPr b="0" lang="pl-PL" sz="2400" spc="-1" strike="noStrike">
              <a:solidFill>
                <a:srgbClr val="000000"/>
              </a:solidFill>
              <a:latin typeface="Arial"/>
            </a:endParaRPr>
          </a:p>
          <a:p>
            <a:pPr lvl="6" marL="3024000" indent="-216000" algn="ctr">
              <a:spcBef>
                <a:spcPts val="283"/>
              </a:spcBef>
              <a:buClr>
                <a:srgbClr val="000000"/>
              </a:buClr>
              <a:buSzPct val="45000"/>
              <a:buFont typeface="Wingdings" charset="2"/>
              <a:buChar char=""/>
            </a:pPr>
            <a:r>
              <a:rPr b="0" lang="pl-PL" sz="2400" spc="-1" strike="noStrike">
                <a:solidFill>
                  <a:srgbClr val="000000"/>
                </a:solidFill>
                <a:latin typeface="Arial"/>
              </a:rPr>
              <a:t>Siódmy poziom konspektu</a:t>
            </a:r>
            <a:endParaRPr b="0" lang="pl-PL" sz="2400" spc="-1" strike="noStrike">
              <a:solidFill>
                <a:srgbClr val="000000"/>
              </a:solidFill>
              <a:latin typeface="Arial"/>
            </a:endParaRPr>
          </a:p>
        </p:txBody>
      </p:sp>
      <p:sp>
        <p:nvSpPr>
          <p:cNvPr id="335" name="PlaceHolder 3"/>
          <p:cNvSpPr>
            <a:spLocks noGrp="1"/>
          </p:cNvSpPr>
          <p:nvPr>
            <p:ph type="body"/>
          </p:nvPr>
        </p:nvSpPr>
        <p:spPr>
          <a:xfrm>
            <a:off x="630000" y="1542960"/>
            <a:ext cx="2948760" cy="2858400"/>
          </a:xfrm>
          <a:prstGeom prst="rect">
            <a:avLst/>
          </a:prstGeom>
        </p:spPr>
        <p:txBody>
          <a:bodyPr lIns="68400" rIns="68400" tIns="34200" bIns="34200">
            <a:noAutofit/>
          </a:bodyPr>
          <a:p>
            <a:pPr marL="432000" indent="-324000" algn="ctr">
              <a:spcBef>
                <a:spcPts val="1417"/>
              </a:spcBef>
              <a:buClr>
                <a:srgbClr val="000000"/>
              </a:buClr>
              <a:buSzPct val="45000"/>
              <a:buFont typeface="Wingdings" charset="2"/>
              <a:buChar char=""/>
            </a:pPr>
            <a:r>
              <a:rPr b="0" lang="pl-PL" sz="1200" spc="-1" strike="noStrike">
                <a:solidFill>
                  <a:srgbClr val="000000"/>
                </a:solidFill>
                <a:latin typeface="Arial"/>
              </a:rPr>
              <a:t>Kliknij, aby edytować format tekstu konspektu</a:t>
            </a:r>
            <a:endParaRPr b="0" lang="pl-PL" sz="1200" spc="-1" strike="noStrike">
              <a:solidFill>
                <a:srgbClr val="000000"/>
              </a:solidFill>
              <a:latin typeface="Arial"/>
            </a:endParaRPr>
          </a:p>
          <a:p>
            <a:pPr lvl="1" marL="864000" indent="-324000" algn="ctr">
              <a:spcBef>
                <a:spcPts val="1134"/>
              </a:spcBef>
              <a:buClr>
                <a:srgbClr val="000000"/>
              </a:buClr>
              <a:buSzPct val="75000"/>
              <a:buFont typeface="Symbol" charset="2"/>
              <a:buChar char=""/>
            </a:pPr>
            <a:r>
              <a:rPr b="0" lang="pl-PL" sz="1200" spc="-1" strike="noStrike">
                <a:solidFill>
                  <a:srgbClr val="000000"/>
                </a:solidFill>
                <a:latin typeface="Arial"/>
              </a:rPr>
              <a:t>Drugi poziom konspektu</a:t>
            </a:r>
            <a:endParaRPr b="0" lang="pl-PL" sz="1200" spc="-1" strike="noStrike">
              <a:solidFill>
                <a:srgbClr val="000000"/>
              </a:solidFill>
              <a:latin typeface="Arial"/>
            </a:endParaRPr>
          </a:p>
          <a:p>
            <a:pPr lvl="2" marL="1296000" indent="-288000" algn="ctr">
              <a:spcBef>
                <a:spcPts val="850"/>
              </a:spcBef>
              <a:buClr>
                <a:srgbClr val="000000"/>
              </a:buClr>
              <a:buSzPct val="45000"/>
              <a:buFont typeface="Wingdings" charset="2"/>
              <a:buChar char=""/>
            </a:pPr>
            <a:r>
              <a:rPr b="0" lang="pl-PL" sz="1200" spc="-1" strike="noStrike">
                <a:solidFill>
                  <a:srgbClr val="000000"/>
                </a:solidFill>
                <a:latin typeface="Arial"/>
              </a:rPr>
              <a:t>Trzeci poziom konspektu</a:t>
            </a:r>
            <a:endParaRPr b="0" lang="pl-PL" sz="1200" spc="-1" strike="noStrike">
              <a:solidFill>
                <a:srgbClr val="000000"/>
              </a:solidFill>
              <a:latin typeface="Arial"/>
            </a:endParaRPr>
          </a:p>
          <a:p>
            <a:pPr lvl="3" marL="1728000" indent="-216000" algn="ctr">
              <a:spcBef>
                <a:spcPts val="567"/>
              </a:spcBef>
              <a:buClr>
                <a:srgbClr val="000000"/>
              </a:buClr>
              <a:buSzPct val="75000"/>
              <a:buFont typeface="Symbol" charset="2"/>
              <a:buChar char=""/>
            </a:pPr>
            <a:r>
              <a:rPr b="0" lang="pl-PL" sz="1200" spc="-1" strike="noStrike">
                <a:solidFill>
                  <a:srgbClr val="000000"/>
                </a:solidFill>
                <a:latin typeface="Arial"/>
              </a:rPr>
              <a:t>Czwarty poziom konspektu</a:t>
            </a:r>
            <a:endParaRPr b="0" lang="pl-PL" sz="1200" spc="-1" strike="noStrike">
              <a:solidFill>
                <a:srgbClr val="000000"/>
              </a:solidFill>
              <a:latin typeface="Arial"/>
            </a:endParaRPr>
          </a:p>
          <a:p>
            <a:pPr lvl="4" marL="2160000" indent="-216000" algn="ctr">
              <a:spcBef>
                <a:spcPts val="283"/>
              </a:spcBef>
              <a:buClr>
                <a:srgbClr val="000000"/>
              </a:buClr>
              <a:buSzPct val="45000"/>
              <a:buFont typeface="Wingdings" charset="2"/>
              <a:buChar char=""/>
            </a:pPr>
            <a:r>
              <a:rPr b="0" lang="pl-PL" sz="1200" spc="-1" strike="noStrike">
                <a:solidFill>
                  <a:srgbClr val="000000"/>
                </a:solidFill>
                <a:latin typeface="Arial"/>
              </a:rPr>
              <a:t>Piąty poziom konspektu</a:t>
            </a:r>
            <a:endParaRPr b="0" lang="pl-PL" sz="1200" spc="-1" strike="noStrike">
              <a:solidFill>
                <a:srgbClr val="000000"/>
              </a:solidFill>
              <a:latin typeface="Arial"/>
            </a:endParaRPr>
          </a:p>
          <a:p>
            <a:pPr lvl="5" marL="2592000" indent="-216000" algn="ctr">
              <a:spcBef>
                <a:spcPts val="283"/>
              </a:spcBef>
              <a:buClr>
                <a:srgbClr val="000000"/>
              </a:buClr>
              <a:buSzPct val="45000"/>
              <a:buFont typeface="Wingdings" charset="2"/>
              <a:buChar char=""/>
            </a:pPr>
            <a:r>
              <a:rPr b="0" lang="pl-PL" sz="1200" spc="-1" strike="noStrike">
                <a:solidFill>
                  <a:srgbClr val="000000"/>
                </a:solidFill>
                <a:latin typeface="Arial"/>
              </a:rPr>
              <a:t>Szósty poziom konspektu</a:t>
            </a:r>
            <a:endParaRPr b="0" lang="pl-PL" sz="1200" spc="-1" strike="noStrike">
              <a:solidFill>
                <a:srgbClr val="000000"/>
              </a:solidFill>
              <a:latin typeface="Arial"/>
            </a:endParaRPr>
          </a:p>
          <a:p>
            <a:pPr lvl="6" marL="3024000" indent="-216000" algn="ctr">
              <a:spcBef>
                <a:spcPts val="283"/>
              </a:spcBef>
              <a:buClr>
                <a:srgbClr val="000000"/>
              </a:buClr>
              <a:buSzPct val="45000"/>
              <a:buFont typeface="Wingdings" charset="2"/>
              <a:buChar char=""/>
            </a:pPr>
            <a:r>
              <a:rPr b="0" lang="pl-PL" sz="1200" spc="-1" strike="noStrike">
                <a:solidFill>
                  <a:srgbClr val="000000"/>
                </a:solidFill>
                <a:latin typeface="Arial"/>
              </a:rPr>
              <a:t>Siódmy poziom konspektu</a:t>
            </a:r>
            <a:endParaRPr b="0" lang="pl-PL" sz="1200" spc="-1" strike="noStrike">
              <a:solidFill>
                <a:srgbClr val="000000"/>
              </a:solidFill>
              <a:latin typeface="Arial"/>
            </a:endParaRPr>
          </a:p>
        </p:txBody>
      </p:sp>
      <p:sp>
        <p:nvSpPr>
          <p:cNvPr id="336" name="PlaceHolder 4"/>
          <p:cNvSpPr>
            <a:spLocks noGrp="1"/>
          </p:cNvSpPr>
          <p:nvPr>
            <p:ph type="dt"/>
          </p:nvPr>
        </p:nvSpPr>
        <p:spPr>
          <a:xfrm>
            <a:off x="628560" y="4767120"/>
            <a:ext cx="2057040" cy="273600"/>
          </a:xfrm>
          <a:prstGeom prst="rect">
            <a:avLst/>
          </a:prstGeom>
        </p:spPr>
        <p:txBody>
          <a:bodyPr lIns="68400" rIns="68400" tIns="34200" bIns="34200" anchor="ctr">
            <a:noAutofit/>
          </a:bodyPr>
          <a:p>
            <a:endParaRPr b="0" lang="pl-PL" sz="2400" spc="-1" strike="noStrike">
              <a:latin typeface="Times New Roman"/>
            </a:endParaRPr>
          </a:p>
        </p:txBody>
      </p:sp>
      <p:sp>
        <p:nvSpPr>
          <p:cNvPr id="337" name="PlaceHolder 5"/>
          <p:cNvSpPr>
            <a:spLocks noGrp="1"/>
          </p:cNvSpPr>
          <p:nvPr>
            <p:ph type="ftr"/>
          </p:nvPr>
        </p:nvSpPr>
        <p:spPr>
          <a:xfrm>
            <a:off x="3029040" y="4767120"/>
            <a:ext cx="3085920" cy="273600"/>
          </a:xfrm>
          <a:prstGeom prst="rect">
            <a:avLst/>
          </a:prstGeom>
        </p:spPr>
        <p:txBody>
          <a:bodyPr lIns="68400" rIns="68400" tIns="34200" bIns="34200" anchor="ctr">
            <a:noAutofit/>
          </a:bodyPr>
          <a:p>
            <a:endParaRPr b="0" lang="pl-PL" sz="2400" spc="-1" strike="noStrike">
              <a:latin typeface="Times New Roman"/>
            </a:endParaRPr>
          </a:p>
        </p:txBody>
      </p:sp>
      <p:sp>
        <p:nvSpPr>
          <p:cNvPr id="338" name="PlaceHolder 6"/>
          <p:cNvSpPr>
            <a:spLocks noGrp="1"/>
          </p:cNvSpPr>
          <p:nvPr>
            <p:ph type="sldNum"/>
          </p:nvPr>
        </p:nvSpPr>
        <p:spPr>
          <a:xfrm>
            <a:off x="6458040" y="4767120"/>
            <a:ext cx="2057040" cy="273600"/>
          </a:xfrm>
          <a:prstGeom prst="rect">
            <a:avLst/>
          </a:prstGeom>
        </p:spPr>
        <p:txBody>
          <a:bodyPr lIns="68400" rIns="68400" tIns="34200" bIns="34200" anchor="ctr">
            <a:noAutofit/>
          </a:bodyPr>
          <a:p>
            <a:pPr algn="r">
              <a:lnSpc>
                <a:spcPct val="100000"/>
              </a:lnSpc>
              <a:tabLst>
                <a:tab algn="l" pos="0"/>
              </a:tabLst>
            </a:pPr>
            <a:fld id="{FD095D5B-CF7E-49B2-8D9B-AF2E81F5186A}" type="slidenum">
              <a:rPr b="0" lang="pl" sz="900" spc="-1" strike="noStrike">
                <a:solidFill>
                  <a:srgbClr val="898989"/>
                </a:solidFill>
                <a:latin typeface="Calibri"/>
                <a:ea typeface="Calibri"/>
              </a:rPr>
              <a:t>&lt;numer&gt;</a:t>
            </a:fld>
            <a:endParaRPr b="0" lang="pl-PL" sz="9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2.xml"/>
</Relationships>
</file>

<file path=ppt/slides/_rels/slide10.xml.rels><?xml version="1.0" encoding="UTF-8"?>
<Relationships xmlns="http://schemas.openxmlformats.org/package/2006/relationships"><Relationship Id="rId1" Type="http://schemas.openxmlformats.org/officeDocument/2006/relationships/image" Target="../media/image3.png"/><Relationship Id="rId2" Type="http://schemas.openxmlformats.org/officeDocument/2006/relationships/slideLayout" Target="../slideLayouts/slideLayout49.xml"/>
</Relationships>
</file>

<file path=ppt/slides/_rels/slide100.xml.rels><?xml version="1.0" encoding="UTF-8"?>
<Relationships xmlns="http://schemas.openxmlformats.org/package/2006/relationships"><Relationship Id="rId1" Type="http://schemas.openxmlformats.org/officeDocument/2006/relationships/image" Target="../media/image53.jpeg"/><Relationship Id="rId2" Type="http://schemas.openxmlformats.org/officeDocument/2006/relationships/slideLayout" Target="../slideLayouts/slideLayout169.xml"/>
</Relationships>
</file>

<file path=ppt/slides/_rels/slide101.xml.rels><?xml version="1.0" encoding="UTF-8"?>
<Relationships xmlns="http://schemas.openxmlformats.org/package/2006/relationships"><Relationship Id="rId1" Type="http://schemas.openxmlformats.org/officeDocument/2006/relationships/image" Target="../media/image54.png"/><Relationship Id="rId2" Type="http://schemas.openxmlformats.org/officeDocument/2006/relationships/slideLayout" Target="../slideLayouts/slideLayout133.xml"/>
</Relationships>
</file>

<file path=ppt/slides/_rels/slide102.xml.rels><?xml version="1.0" encoding="UTF-8"?>
<Relationships xmlns="http://schemas.openxmlformats.org/package/2006/relationships"><Relationship Id="rId1" Type="http://schemas.openxmlformats.org/officeDocument/2006/relationships/slideLayout" Target="../slideLayouts/slideLayout133.xml"/>
</Relationships>
</file>

<file path=ppt/slides/_rels/slide103.xml.rels><?xml version="1.0" encoding="UTF-8"?>
<Relationships xmlns="http://schemas.openxmlformats.org/package/2006/relationships"><Relationship Id="rId1" Type="http://schemas.openxmlformats.org/officeDocument/2006/relationships/slideLayout" Target="../slideLayouts/slideLayout123.xml"/>
</Relationships>
</file>

<file path=ppt/slides/_rels/slide104.xml.rels><?xml version="1.0" encoding="UTF-8"?>
<Relationships xmlns="http://schemas.openxmlformats.org/package/2006/relationships"><Relationship Id="rId1" Type="http://schemas.openxmlformats.org/officeDocument/2006/relationships/image" Target="../media/image55.png"/><Relationship Id="rId2" Type="http://schemas.openxmlformats.org/officeDocument/2006/relationships/slideLayout" Target="../slideLayouts/slideLayout185.xml"/>
</Relationships>
</file>

<file path=ppt/slides/_rels/slide105.xml.rels><?xml version="1.0" encoding="UTF-8"?>
<Relationships xmlns="http://schemas.openxmlformats.org/package/2006/relationships"><Relationship Id="rId1" Type="http://schemas.openxmlformats.org/officeDocument/2006/relationships/slideLayout" Target="../slideLayouts/slideLayout123.xml"/>
</Relationships>
</file>

<file path=ppt/slides/_rels/slide106.xml.rels><?xml version="1.0" encoding="UTF-8"?>
<Relationships xmlns="http://schemas.openxmlformats.org/package/2006/relationships"><Relationship Id="rId1" Type="http://schemas.openxmlformats.org/officeDocument/2006/relationships/image" Target="../media/image56.png"/><Relationship Id="rId2" Type="http://schemas.openxmlformats.org/officeDocument/2006/relationships/slideLayout" Target="../slideLayouts/slideLayout133.xml"/>
</Relationships>
</file>

<file path=ppt/slides/_rels/slide107.xml.rels><?xml version="1.0" encoding="UTF-8"?>
<Relationships xmlns="http://schemas.openxmlformats.org/package/2006/relationships"><Relationship Id="rId1" Type="http://schemas.openxmlformats.org/officeDocument/2006/relationships/slideLayout" Target="../slideLayouts/slideLayout133.xml"/>
</Relationships>
</file>

<file path=ppt/slides/_rels/slide108.xml.rels><?xml version="1.0" encoding="UTF-8"?>
<Relationships xmlns="http://schemas.openxmlformats.org/package/2006/relationships"><Relationship Id="rId1" Type="http://schemas.openxmlformats.org/officeDocument/2006/relationships/image" Target="../media/image57.jpeg"/><Relationship Id="rId2" Type="http://schemas.openxmlformats.org/officeDocument/2006/relationships/slideLayout" Target="../slideLayouts/slideLayout133.xml"/>
</Relationships>
</file>

<file path=ppt/slides/_rels/slide109.xml.rels><?xml version="1.0" encoding="UTF-8"?>
<Relationships xmlns="http://schemas.openxmlformats.org/package/2006/relationships"><Relationship Id="rId1" Type="http://schemas.openxmlformats.org/officeDocument/2006/relationships/slideLayout" Target="../slideLayouts/slideLayout133.xml"/>
</Relationships>
</file>

<file path=ppt/slides/_rels/slide11.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slideLayout" Target="../slideLayouts/slideLayout49.xml"/>
</Relationships>
</file>

<file path=ppt/slides/_rels/slide110.xml.rels><?xml version="1.0" encoding="UTF-8"?>
<Relationships xmlns="http://schemas.openxmlformats.org/package/2006/relationships"><Relationship Id="rId1" Type="http://schemas.openxmlformats.org/officeDocument/2006/relationships/slideLayout" Target="../slideLayouts/slideLayout133.xml"/>
</Relationships>
</file>

<file path=ppt/slides/_rels/slide111.xml.rels><?xml version="1.0" encoding="UTF-8"?>
<Relationships xmlns="http://schemas.openxmlformats.org/package/2006/relationships"><Relationship Id="rId1" Type="http://schemas.openxmlformats.org/officeDocument/2006/relationships/slideLayout" Target="../slideLayouts/slideLayout123.xml"/>
</Relationships>
</file>

<file path=ppt/slides/_rels/slide112.xml.rels><?xml version="1.0" encoding="UTF-8"?>
<Relationships xmlns="http://schemas.openxmlformats.org/package/2006/relationships"><Relationship Id="rId1" Type="http://schemas.openxmlformats.org/officeDocument/2006/relationships/image" Target="../media/image58.png"/><Relationship Id="rId2" Type="http://schemas.openxmlformats.org/officeDocument/2006/relationships/slideLayout" Target="../slideLayouts/slideLayout123.xml"/>
</Relationships>
</file>

<file path=ppt/slides/_rels/slide113.xml.rels><?xml version="1.0" encoding="UTF-8"?>
<Relationships xmlns="http://schemas.openxmlformats.org/package/2006/relationships"><Relationship Id="rId1" Type="http://schemas.openxmlformats.org/officeDocument/2006/relationships/image" Target="../media/image59.png"/><Relationship Id="rId2" Type="http://schemas.openxmlformats.org/officeDocument/2006/relationships/slideLayout" Target="../slideLayouts/slideLayout123.xml"/>
</Relationships>
</file>

<file path=ppt/slides/_rels/slide114.xml.rels><?xml version="1.0" encoding="UTF-8"?>
<Relationships xmlns="http://schemas.openxmlformats.org/package/2006/relationships"><Relationship Id="rId1" Type="http://schemas.openxmlformats.org/officeDocument/2006/relationships/image" Target="../media/image60.png"/><Relationship Id="rId2" Type="http://schemas.openxmlformats.org/officeDocument/2006/relationships/slideLayout" Target="../slideLayouts/slideLayout123.xml"/>
</Relationships>
</file>

<file path=ppt/slides/_rels/slide115.xml.rels><?xml version="1.0" encoding="UTF-8"?>
<Relationships xmlns="http://schemas.openxmlformats.org/package/2006/relationships"><Relationship Id="rId1" Type="http://schemas.openxmlformats.org/officeDocument/2006/relationships/hyperlink" Target="about:blank" TargetMode="External"/><Relationship Id="rId2" Type="http://schemas.openxmlformats.org/officeDocument/2006/relationships/slideLayout" Target="../slideLayouts/slideLayout195.xml"/>
</Relationships>
</file>

<file path=ppt/slides/_rels/slide116.xml.rels><?xml version="1.0" encoding="UTF-8"?>
<Relationships xmlns="http://schemas.openxmlformats.org/package/2006/relationships"><Relationship Id="rId1" Type="http://schemas.openxmlformats.org/officeDocument/2006/relationships/hyperlink" Target="https://www.iom.int/global-compact-migration" TargetMode="External"/><Relationship Id="rId2" Type="http://schemas.openxmlformats.org/officeDocument/2006/relationships/hyperlink" Target="https://www.worldbank.org/en/topic/social-dimensions-of-climate-change" TargetMode="External"/><Relationship Id="rId3" Type="http://schemas.openxmlformats.org/officeDocument/2006/relationships/hyperlink" Target="https://news.un.org/en/story/2019/07/1043551" TargetMode="External"/><Relationship Id="rId4" Type="http://schemas.openxmlformats.org/officeDocument/2006/relationships/hyperlink" Target="https://ec.europa.eu/clima/policies/adaptation/how/social_en" TargetMode="External"/><Relationship Id="rId5" Type="http://schemas.openxmlformats.org/officeDocument/2006/relationships/slideLayout" Target="../slideLayouts/slideLayout195.xml"/>
</Relationships>
</file>

<file path=ppt/slides/_rels/slide117.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2.xml.rels><?xml version="1.0" encoding="UTF-8"?>
<Relationships xmlns="http://schemas.openxmlformats.org/package/2006/relationships"><Relationship Id="rId1" Type="http://schemas.openxmlformats.org/officeDocument/2006/relationships/image" Target="../media/image5.jpeg"/><Relationship Id="rId2" Type="http://schemas.openxmlformats.org/officeDocument/2006/relationships/slideLayout" Target="../slideLayouts/slideLayout49.xml"/>
</Relationships>
</file>

<file path=ppt/slides/_rels/slide13.xml.rels><?xml version="1.0" encoding="UTF-8"?>
<Relationships xmlns="http://schemas.openxmlformats.org/package/2006/relationships"><Relationship Id="rId1" Type="http://schemas.openxmlformats.org/officeDocument/2006/relationships/slideLayout" Target="../slideLayouts/slideLayout61.xml"/>
</Relationships>
</file>

<file path=ppt/slides/_rels/slide14.xml.rels><?xml version="1.0" encoding="UTF-8"?>
<Relationships xmlns="http://schemas.openxmlformats.org/package/2006/relationships"><Relationship Id="rId1" Type="http://schemas.openxmlformats.org/officeDocument/2006/relationships/slideLayout" Target="../slideLayouts/slideLayout39.xml"/>
</Relationships>
</file>

<file path=ppt/slides/_rels/slide15.xml.rels><?xml version="1.0" encoding="UTF-8"?>
<Relationships xmlns="http://schemas.openxmlformats.org/package/2006/relationships"><Relationship Id="rId1" Type="http://schemas.openxmlformats.org/officeDocument/2006/relationships/slideLayout" Target="../slideLayouts/slideLayout39.xml"/>
</Relationships>
</file>

<file path=ppt/slides/_rels/slide16.xml.rels><?xml version="1.0" encoding="UTF-8"?>
<Relationships xmlns="http://schemas.openxmlformats.org/package/2006/relationships"><Relationship Id="rId1" Type="http://schemas.openxmlformats.org/officeDocument/2006/relationships/slideLayout" Target="../slideLayouts/slideLayout39.xml"/>
</Relationships>
</file>

<file path=ppt/slides/_rels/slide17.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7.jpeg"/><Relationship Id="rId3" Type="http://schemas.openxmlformats.org/officeDocument/2006/relationships/slideLayout" Target="../slideLayouts/slideLayout49.xml"/>
</Relationships>
</file>

<file path=ppt/slides/_rels/slide18.xml.rels><?xml version="1.0" encoding="UTF-8"?>
<Relationships xmlns="http://schemas.openxmlformats.org/package/2006/relationships"><Relationship Id="rId1" Type="http://schemas.openxmlformats.org/officeDocument/2006/relationships/hyperlink" Target="http://www.researchgate.net/figure/The-SREX-and-" TargetMode="External"/><Relationship Id="rId2" Type="http://schemas.openxmlformats.org/officeDocument/2006/relationships/image" Target="../media/image8.png"/><Relationship Id="rId3" Type="http://schemas.openxmlformats.org/officeDocument/2006/relationships/slideLayout" Target="../slideLayouts/slideLayout73.xml"/>
</Relationships>
</file>

<file path=ppt/slides/_rels/slide19.xml.rels><?xml version="1.0" encoding="UTF-8"?>
<Relationships xmlns="http://schemas.openxmlformats.org/package/2006/relationships"><Relationship Id="rId1" Type="http://schemas.openxmlformats.org/officeDocument/2006/relationships/hyperlink" Target="http://www.google.com/search?q=reasons%2Bof%2Bsocial%2Bcrisis&amp;tbm=isch&amp;ved=2ahUKEwiQqvDjuJTuAhXJYH0KHRMeAj0Q2cCegQIABAA&amp;oq=reasons%2Bof%2Bsocial%2Bcrisis&amp;gs" TargetMode="External"/><Relationship Id="rId2" Type="http://schemas.openxmlformats.org/officeDocument/2006/relationships/image" Target="../media/image9.jpeg"/><Relationship Id="rId3" Type="http://schemas.openxmlformats.org/officeDocument/2006/relationships/slideLayout" Target="../slideLayouts/slideLayout49.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0.xml.rels><?xml version="1.0" encoding="UTF-8"?>
<Relationships xmlns="http://schemas.openxmlformats.org/package/2006/relationships"><Relationship Id="rId1" Type="http://schemas.openxmlformats.org/officeDocument/2006/relationships/hyperlink" Target="http://www.cdc.gov/climateandhealth/effects/default.htm" TargetMode="External"/><Relationship Id="rId2" Type="http://schemas.openxmlformats.org/officeDocument/2006/relationships/image" Target="../media/image10.jpeg"/><Relationship Id="rId3" Type="http://schemas.openxmlformats.org/officeDocument/2006/relationships/slideLayout" Target="../slideLayouts/slideLayout49.xml"/>
</Relationships>
</file>

<file path=ppt/slides/_rels/slide21.xml.rels><?xml version="1.0" encoding="UTF-8"?>
<Relationships xmlns="http://schemas.openxmlformats.org/package/2006/relationships"><Relationship Id="rId1" Type="http://schemas.openxmlformats.org/officeDocument/2006/relationships/slideLayout" Target="../slideLayouts/slideLayout61.xml"/>
</Relationships>
</file>

<file path=ppt/slides/_rels/slide22.xml.rels><?xml version="1.0" encoding="UTF-8"?>
<Relationships xmlns="http://schemas.openxmlformats.org/package/2006/relationships"><Relationship Id="rId1" Type="http://schemas.openxmlformats.org/officeDocument/2006/relationships/hyperlink" Target="http://www.google.com/search?q=types%2Bof%2Bsocial%2Bcrisis&amp;source=lnms&amp;tbm=isch&amp;sa=X&amp;ved=2ahUKEwjYr_bQmpTuAhV97XMBHQEjCBwQ_AUoAXoECAIQAw&amp;biw" TargetMode="External"/><Relationship Id="rId2" Type="http://schemas.openxmlformats.org/officeDocument/2006/relationships/image" Target="../media/image11.jpeg"/><Relationship Id="rId3" Type="http://schemas.openxmlformats.org/officeDocument/2006/relationships/slideLayout" Target="../slideLayouts/slideLayout49.xml"/>
</Relationships>
</file>

<file path=ppt/slides/_rels/slide23.xml.rels><?xml version="1.0" encoding="UTF-8"?>
<Relationships xmlns="http://schemas.openxmlformats.org/package/2006/relationships"><Relationship Id="rId1" Type="http://schemas.openxmlformats.org/officeDocument/2006/relationships/hyperlink" Target="http://www.srkvcoe.org/JERE/journaladmin/journals/Vol._53_Issue._38682.pdf" TargetMode="External"/><Relationship Id="rId2" Type="http://schemas.openxmlformats.org/officeDocument/2006/relationships/slideLayout" Target="../slideLayouts/slideLayout39.xml"/>
</Relationships>
</file>

<file path=ppt/slides/_rels/slide24.xml.rels><?xml version="1.0" encoding="UTF-8"?>
<Relationships xmlns="http://schemas.openxmlformats.org/package/2006/relationships"><Relationship Id="rId1" Type="http://schemas.openxmlformats.org/officeDocument/2006/relationships/image" Target="../media/image12.jpeg"/><Relationship Id="rId2" Type="http://schemas.openxmlformats.org/officeDocument/2006/relationships/slideLayout" Target="../slideLayouts/slideLayout39.xml"/>
</Relationships>
</file>

<file path=ppt/slides/_rels/slide25.xml.rels><?xml version="1.0" encoding="UTF-8"?>
<Relationships xmlns="http://schemas.openxmlformats.org/package/2006/relationships"><Relationship Id="rId1" Type="http://schemas.openxmlformats.org/officeDocument/2006/relationships/slideLayout" Target="../slideLayouts/slideLayout73.xml"/>
</Relationships>
</file>

<file path=ppt/slides/_rels/slide26.xml.rels><?xml version="1.0" encoding="UTF-8"?>
<Relationships xmlns="http://schemas.openxmlformats.org/package/2006/relationships"><Relationship Id="rId1" Type="http://schemas.openxmlformats.org/officeDocument/2006/relationships/slideLayout" Target="../slideLayouts/slideLayout39.xml"/>
</Relationships>
</file>

<file path=ppt/slides/_rels/slide27.xml.rels><?xml version="1.0" encoding="UTF-8"?>
<Relationships xmlns="http://schemas.openxmlformats.org/package/2006/relationships"><Relationship Id="rId1" Type="http://schemas.openxmlformats.org/officeDocument/2006/relationships/slideLayout" Target="../slideLayouts/slideLayout61.xml"/>
</Relationships>
</file>

<file path=ppt/slides/_rels/slide28.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29.xml.rels><?xml version="1.0" encoding="UTF-8"?>
<Relationships xmlns="http://schemas.openxmlformats.org/package/2006/relationships"><Relationship Id="rId1" Type="http://schemas.openxmlformats.org/officeDocument/2006/relationships/slideLayout" Target="../slideLayouts/slideLayout85.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0.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slideLayout" Target="../slideLayouts/slideLayout85.xml"/>
</Relationships>
</file>

<file path=ppt/slides/_rels/slide31.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slideLayout" Target="../slideLayouts/slideLayout85.xml"/>
</Relationships>
</file>

<file path=ppt/slides/_rels/slide32.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slideLayout" Target="../slideLayouts/slideLayout85.xml"/>
</Relationships>
</file>

<file path=ppt/slides/_rels/slide33.xml.rels><?xml version="1.0" encoding="UTF-8"?>
<Relationships xmlns="http://schemas.openxmlformats.org/package/2006/relationships"><Relationship Id="rId1" Type="http://schemas.openxmlformats.org/officeDocument/2006/relationships/slideLayout" Target="../slideLayouts/slideLayout85.xml"/>
</Relationships>
</file>

<file path=ppt/slides/_rels/slide34.xml.rels><?xml version="1.0" encoding="UTF-8"?>
<Relationships xmlns="http://schemas.openxmlformats.org/package/2006/relationships"><Relationship Id="rId1" Type="http://schemas.openxmlformats.org/officeDocument/2006/relationships/hyperlink" Target="https://www.scientificamerican.com/article/climate-change-is-having-a-major-impact-on-global-health/" TargetMode="External"/><Relationship Id="rId2" Type="http://schemas.openxmlformats.org/officeDocument/2006/relationships/slideLayout" Target="../slideLayouts/slideLayout85.xml"/>
</Relationships>
</file>

<file path=ppt/slides/_rels/slide35.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slideLayout" Target="../slideLayouts/slideLayout85.xml"/>
</Relationships>
</file>

<file path=ppt/slides/_rels/slide36.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slideLayout" Target="../slideLayouts/slideLayout85.xml"/>
</Relationships>
</file>

<file path=ppt/slides/_rels/slide37.xml.rels><?xml version="1.0" encoding="UTF-8"?>
<Relationships xmlns="http://schemas.openxmlformats.org/package/2006/relationships"><Relationship Id="rId1" Type="http://schemas.openxmlformats.org/officeDocument/2006/relationships/slideLayout" Target="../slideLayouts/slideLayout85.xml"/>
</Relationships>
</file>

<file path=ppt/slides/_rels/slide38.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slideLayout" Target="../slideLayouts/slideLayout85.xml"/>
</Relationships>
</file>

<file path=ppt/slides/_rels/slide39.xml.rels><?xml version="1.0" encoding="UTF-8"?>
<Relationships xmlns="http://schemas.openxmlformats.org/package/2006/relationships"><Relationship Id="rId1" Type="http://schemas.openxmlformats.org/officeDocument/2006/relationships/slideLayout" Target="../slideLayouts/slideLayout85.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40.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slideLayout" Target="../slideLayouts/slideLayout85.xml"/>
</Relationships>
</file>

<file path=ppt/slides/_rels/slide41.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slideLayout" Target="../slideLayouts/slideLayout85.xml"/>
</Relationships>
</file>

<file path=ppt/slides/_rels/slide42.xml.rels><?xml version="1.0" encoding="UTF-8"?>
<Relationships xmlns="http://schemas.openxmlformats.org/package/2006/relationships"><Relationship Id="rId1" Type="http://schemas.openxmlformats.org/officeDocument/2006/relationships/slideLayout" Target="../slideLayouts/slideLayout85.xml"/>
</Relationships>
</file>

<file path=ppt/slides/_rels/slide43.xml.rels><?xml version="1.0" encoding="UTF-8"?>
<Relationships xmlns="http://schemas.openxmlformats.org/package/2006/relationships"><Relationship Id="rId1" Type="http://schemas.openxmlformats.org/officeDocument/2006/relationships/image" Target="../media/image21.jpeg"/><Relationship Id="rId2" Type="http://schemas.openxmlformats.org/officeDocument/2006/relationships/slideLayout" Target="../slideLayouts/slideLayout85.xml"/>
</Relationships>
</file>

<file path=ppt/slides/_rels/slide44.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slideLayout" Target="../slideLayouts/slideLayout85.xml"/>
</Relationships>
</file>

<file path=ppt/slides/_rels/slide45.xml.rels><?xml version="1.0" encoding="UTF-8"?>
<Relationships xmlns="http://schemas.openxmlformats.org/package/2006/relationships"><Relationship Id="rId1" Type="http://schemas.openxmlformats.org/officeDocument/2006/relationships/image" Target="../media/image23.png"/><Relationship Id="rId2" Type="http://schemas.openxmlformats.org/officeDocument/2006/relationships/slideLayout" Target="../slideLayouts/slideLayout85.xml"/>
</Relationships>
</file>

<file path=ppt/slides/_rels/slide46.xml.rels><?xml version="1.0" encoding="UTF-8"?>
<Relationships xmlns="http://schemas.openxmlformats.org/package/2006/relationships"><Relationship Id="rId1" Type="http://schemas.openxmlformats.org/officeDocument/2006/relationships/slideLayout" Target="../slideLayouts/slideLayout85.xml"/>
</Relationships>
</file>

<file path=ppt/slides/_rels/slide47.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slideLayout" Target="../slideLayouts/slideLayout85.xml"/>
</Relationships>
</file>

<file path=ppt/slides/_rels/slide48.xml.rels><?xml version="1.0" encoding="UTF-8"?>
<Relationships xmlns="http://schemas.openxmlformats.org/package/2006/relationships"><Relationship Id="rId1" Type="http://schemas.openxmlformats.org/officeDocument/2006/relationships/image" Target="../media/image25.png"/><Relationship Id="rId2" Type="http://schemas.openxmlformats.org/officeDocument/2006/relationships/slideLayout" Target="../slideLayouts/slideLayout85.xml"/>
</Relationships>
</file>

<file path=ppt/slides/_rels/slide49.xml.rels><?xml version="1.0" encoding="UTF-8"?>
<Relationships xmlns="http://schemas.openxmlformats.org/package/2006/relationships"><Relationship Id="rId1" Type="http://schemas.openxmlformats.org/officeDocument/2006/relationships/image" Target="../media/image26.png"/><Relationship Id="rId2" Type="http://schemas.openxmlformats.org/officeDocument/2006/relationships/slideLayout" Target="../slideLayouts/slideLayout85.xml"/>
</Relationships>
</file>

<file path=ppt/slides/_rels/slide5.xml.rels><?xml version="1.0" encoding="UTF-8"?>
<Relationships xmlns="http://schemas.openxmlformats.org/package/2006/relationships"><Relationship Id="rId1" Type="http://schemas.openxmlformats.org/officeDocument/2006/relationships/slideLayout" Target="../slideLayouts/slideLayout39.xml"/>
</Relationships>
</file>

<file path=ppt/slides/_rels/slide50.xml.rels><?xml version="1.0" encoding="UTF-8"?>
<Relationships xmlns="http://schemas.openxmlformats.org/package/2006/relationships"><Relationship Id="rId1" Type="http://schemas.openxmlformats.org/officeDocument/2006/relationships/image" Target="../media/image27.png"/><Relationship Id="rId2" Type="http://schemas.openxmlformats.org/officeDocument/2006/relationships/slideLayout" Target="../slideLayouts/slideLayout85.xml"/>
</Relationships>
</file>

<file path=ppt/slides/_rels/slide51.xml.rels><?xml version="1.0" encoding="UTF-8"?>
<Relationships xmlns="http://schemas.openxmlformats.org/package/2006/relationships"><Relationship Id="rId1" Type="http://schemas.openxmlformats.org/officeDocument/2006/relationships/image" Target="../media/image28.png"/><Relationship Id="rId2" Type="http://schemas.openxmlformats.org/officeDocument/2006/relationships/slideLayout" Target="../slideLayouts/slideLayout85.xml"/>
</Relationships>
</file>

<file path=ppt/slides/_rels/slide52.xml.rels><?xml version="1.0" encoding="UTF-8"?>
<Relationships xmlns="http://schemas.openxmlformats.org/package/2006/relationships"><Relationship Id="rId1" Type="http://schemas.openxmlformats.org/officeDocument/2006/relationships/slideLayout" Target="../slideLayouts/slideLayout85.xml"/>
</Relationships>
</file>

<file path=ppt/slides/_rels/slide5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54.xml.rels><?xml version="1.0" encoding="UTF-8"?>
<Relationships xmlns="http://schemas.openxmlformats.org/package/2006/relationships"><Relationship Id="rId1" Type="http://schemas.openxmlformats.org/officeDocument/2006/relationships/image" Target="../media/image29.png"/><Relationship Id="rId2" Type="http://schemas.openxmlformats.org/officeDocument/2006/relationships/slideLayout" Target="../slideLayouts/slideLayout97.xml"/>
</Relationships>
</file>

<file path=ppt/slides/_rels/slide55.xml.rels><?xml version="1.0" encoding="UTF-8"?>
<Relationships xmlns="http://schemas.openxmlformats.org/package/2006/relationships"><Relationship Id="rId1" Type="http://schemas.openxmlformats.org/officeDocument/2006/relationships/image" Target="../media/image30.png"/><Relationship Id="rId2" Type="http://schemas.openxmlformats.org/officeDocument/2006/relationships/slideLayout" Target="../slideLayouts/slideLayout85.xml"/>
</Relationships>
</file>

<file path=ppt/slides/_rels/slide56.xml.rels><?xml version="1.0" encoding="UTF-8"?>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85.xml"/>
</Relationships>
</file>

<file path=ppt/slides/_rels/slide57.xml.rels><?xml version="1.0" encoding="UTF-8"?>
<Relationships xmlns="http://schemas.openxmlformats.org/package/2006/relationships"><Relationship Id="rId1" Type="http://schemas.openxmlformats.org/officeDocument/2006/relationships/image" Target="../media/image32.png"/><Relationship Id="rId2" Type="http://schemas.openxmlformats.org/officeDocument/2006/relationships/slideLayout" Target="../slideLayouts/slideLayout85.xml"/>
</Relationships>
</file>

<file path=ppt/slides/_rels/slide58.xml.rels><?xml version="1.0" encoding="UTF-8"?>
<Relationships xmlns="http://schemas.openxmlformats.org/package/2006/relationships"><Relationship Id="rId1" Type="http://schemas.openxmlformats.org/officeDocument/2006/relationships/image" Target="../media/image33.png"/><Relationship Id="rId2" Type="http://schemas.openxmlformats.org/officeDocument/2006/relationships/slideLayout" Target="../slideLayouts/slideLayout85.xml"/>
</Relationships>
</file>

<file path=ppt/slides/_rels/slide59.xml.rels><?xml version="1.0" encoding="UTF-8"?>
<Relationships xmlns="http://schemas.openxmlformats.org/package/2006/relationships"><Relationship Id="rId1" Type="http://schemas.openxmlformats.org/officeDocument/2006/relationships/image" Target="../media/image34.png"/><Relationship Id="rId2" Type="http://schemas.openxmlformats.org/officeDocument/2006/relationships/slideLayout" Target="../slideLayouts/slideLayout85.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39.xml"/>
</Relationships>
</file>

<file path=ppt/slides/_rels/slide60.xml.rels><?xml version="1.0" encoding="UTF-8"?>
<Relationships xmlns="http://schemas.openxmlformats.org/package/2006/relationships"><Relationship Id="rId1" Type="http://schemas.openxmlformats.org/officeDocument/2006/relationships/image" Target="../media/image35.png"/><Relationship Id="rId2" Type="http://schemas.openxmlformats.org/officeDocument/2006/relationships/slideLayout" Target="../slideLayouts/slideLayout85.xml"/>
</Relationships>
</file>

<file path=ppt/slides/_rels/slide61.xml.rels><?xml version="1.0" encoding="UTF-8"?>
<Relationships xmlns="http://schemas.openxmlformats.org/package/2006/relationships"><Relationship Id="rId1" Type="http://schemas.openxmlformats.org/officeDocument/2006/relationships/slideLayout" Target="../slideLayouts/slideLayout85.xml"/>
</Relationships>
</file>

<file path=ppt/slides/_rels/slide62.xml.rels><?xml version="1.0" encoding="UTF-8"?>
<Relationships xmlns="http://schemas.openxmlformats.org/package/2006/relationships"><Relationship Id="rId1" Type="http://schemas.openxmlformats.org/officeDocument/2006/relationships/image" Target="../media/image36.png"/><Relationship Id="rId2" Type="http://schemas.openxmlformats.org/officeDocument/2006/relationships/slideLayout" Target="../slideLayouts/slideLayout85.xml"/>
</Relationships>
</file>

<file path=ppt/slides/_rels/slide63.xml.rels><?xml version="1.0" encoding="UTF-8"?>
<Relationships xmlns="http://schemas.openxmlformats.org/package/2006/relationships"><Relationship Id="rId1" Type="http://schemas.openxmlformats.org/officeDocument/2006/relationships/image" Target="../media/image37.png"/><Relationship Id="rId2" Type="http://schemas.openxmlformats.org/officeDocument/2006/relationships/slideLayout" Target="../slideLayouts/slideLayout85.xml"/>
</Relationships>
</file>

<file path=ppt/slides/_rels/slide64.xml.rels><?xml version="1.0" encoding="UTF-8"?>
<Relationships xmlns="http://schemas.openxmlformats.org/package/2006/relationships"><Relationship Id="rId1" Type="http://schemas.openxmlformats.org/officeDocument/2006/relationships/image" Target="../media/image38.png"/><Relationship Id="rId2" Type="http://schemas.openxmlformats.org/officeDocument/2006/relationships/slideLayout" Target="../slideLayouts/slideLayout85.xml"/>
</Relationships>
</file>

<file path=ppt/slides/_rels/slide65.xml.rels><?xml version="1.0" encoding="UTF-8"?>
<Relationships xmlns="http://schemas.openxmlformats.org/package/2006/relationships"><Relationship Id="rId1" Type="http://schemas.openxmlformats.org/officeDocument/2006/relationships/image" Target="../media/image39.png"/><Relationship Id="rId2" Type="http://schemas.openxmlformats.org/officeDocument/2006/relationships/slideLayout" Target="../slideLayouts/slideLayout85.xml"/>
</Relationships>
</file>

<file path=ppt/slides/_rels/slide66.xml.rels><?xml version="1.0" encoding="UTF-8"?>
<Relationships xmlns="http://schemas.openxmlformats.org/package/2006/relationships"><Relationship Id="rId1" Type="http://schemas.openxmlformats.org/officeDocument/2006/relationships/image" Target="../media/image40.png"/><Relationship Id="rId2" Type="http://schemas.openxmlformats.org/officeDocument/2006/relationships/hyperlink" Target="https://wwf.panda.org/discover/our_focus/climate_and_energy_practice/ipcc_land/" TargetMode="External"/><Relationship Id="rId3" Type="http://schemas.openxmlformats.org/officeDocument/2006/relationships/slideLayout" Target="../slideLayouts/slideLayout85.xml"/>
</Relationships>
</file>

<file path=ppt/slides/_rels/slide67.xml.rels><?xml version="1.0" encoding="UTF-8"?>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85.xml"/>
</Relationships>
</file>

<file path=ppt/slides/_rels/slide68.xml.rels><?xml version="1.0" encoding="UTF-8"?>
<Relationships xmlns="http://schemas.openxmlformats.org/package/2006/relationships"><Relationship Id="rId1" Type="http://schemas.openxmlformats.org/officeDocument/2006/relationships/slideLayout" Target="../slideLayouts/slideLayout109.xml"/>
</Relationships>
</file>

<file path=ppt/slides/_rels/slide69.xml.rels><?xml version="1.0" encoding="UTF-8"?>
<Relationships xmlns="http://schemas.openxmlformats.org/package/2006/relationships"><Relationship Id="rId1" Type="http://schemas.openxmlformats.org/officeDocument/2006/relationships/slideLayout" Target="../slideLayouts/slideLayout123.xml"/>
</Relationships>
</file>

<file path=ppt/slides/_rels/slide7.xml.rels><?xml version="1.0" encoding="UTF-8"?>
<Relationships xmlns="http://schemas.openxmlformats.org/package/2006/relationships"><Relationship Id="rId1" Type="http://schemas.openxmlformats.org/officeDocument/2006/relationships/hyperlink" Target="http://www.reputation.ca/the-definitive-guide-to-crisis-management-online-and-offline/" TargetMode="External"/><Relationship Id="rId2" Type="http://schemas.openxmlformats.org/officeDocument/2006/relationships/image" Target="../media/image1.jpeg"/><Relationship Id="rId3" Type="http://schemas.openxmlformats.org/officeDocument/2006/relationships/slideLayout" Target="../slideLayouts/slideLayout49.xml"/>
</Relationships>
</file>

<file path=ppt/slides/_rels/slide70.xml.rels><?xml version="1.0" encoding="UTF-8"?>
<Relationships xmlns="http://schemas.openxmlformats.org/package/2006/relationships"><Relationship Id="rId1" Type="http://schemas.openxmlformats.org/officeDocument/2006/relationships/slideLayout" Target="../slideLayouts/slideLayout123.xml"/>
</Relationships>
</file>

<file path=ppt/slides/_rels/slide71.xml.rels><?xml version="1.0" encoding="UTF-8"?>
<Relationships xmlns="http://schemas.openxmlformats.org/package/2006/relationships"><Relationship Id="rId1" Type="http://schemas.openxmlformats.org/officeDocument/2006/relationships/image" Target="../media/image42.png"/><Relationship Id="rId2" Type="http://schemas.openxmlformats.org/officeDocument/2006/relationships/slideLayout" Target="../slideLayouts/slideLayout123.xml"/>
</Relationships>
</file>

<file path=ppt/slides/_rels/slide72.xml.rels><?xml version="1.0" encoding="UTF-8"?>
<Relationships xmlns="http://schemas.openxmlformats.org/package/2006/relationships"><Relationship Id="rId1" Type="http://schemas.openxmlformats.org/officeDocument/2006/relationships/slideLayout" Target="../slideLayouts/slideLayout123.xml"/>
</Relationships>
</file>

<file path=ppt/slides/_rels/slide73.xml.rels><?xml version="1.0" encoding="UTF-8"?>
<Relationships xmlns="http://schemas.openxmlformats.org/package/2006/relationships"><Relationship Id="rId1" Type="http://schemas.openxmlformats.org/officeDocument/2006/relationships/slideLayout" Target="../slideLayouts/slideLayout123.xml"/>
</Relationships>
</file>

<file path=ppt/slides/_rels/slide74.xml.rels><?xml version="1.0" encoding="UTF-8"?>
<Relationships xmlns="http://schemas.openxmlformats.org/package/2006/relationships"><Relationship Id="rId1" Type="http://schemas.openxmlformats.org/officeDocument/2006/relationships/slideLayout" Target="../slideLayouts/slideLayout123.xml"/>
</Relationships>
</file>

<file path=ppt/slides/_rels/slide75.xml.rels><?xml version="1.0" encoding="UTF-8"?>
<Relationships xmlns="http://schemas.openxmlformats.org/package/2006/relationships"><Relationship Id="rId1" Type="http://schemas.openxmlformats.org/officeDocument/2006/relationships/slideLayout" Target="../slideLayouts/slideLayout123.xml"/>
</Relationships>
</file>

<file path=ppt/slides/_rels/slide76.xml.rels><?xml version="1.0" encoding="UTF-8"?>
<Relationships xmlns="http://schemas.openxmlformats.org/package/2006/relationships"><Relationship Id="rId1" Type="http://schemas.openxmlformats.org/officeDocument/2006/relationships/slideLayout" Target="../slideLayouts/slideLayout123.xml"/>
</Relationships>
</file>

<file path=ppt/slides/_rels/slide77.xml.rels><?xml version="1.0" encoding="UTF-8"?>
<Relationships xmlns="http://schemas.openxmlformats.org/package/2006/relationships"><Relationship Id="rId1" Type="http://schemas.openxmlformats.org/officeDocument/2006/relationships/slideLayout" Target="../slideLayouts/slideLayout123.xml"/>
</Relationships>
</file>

<file path=ppt/slides/_rels/slide78.xml.rels><?xml version="1.0" encoding="UTF-8"?>
<Relationships xmlns="http://schemas.openxmlformats.org/package/2006/relationships"><Relationship Id="rId1" Type="http://schemas.openxmlformats.org/officeDocument/2006/relationships/image" Target="../media/image43.png"/><Relationship Id="rId2" Type="http://schemas.openxmlformats.org/officeDocument/2006/relationships/slideLayout" Target="../slideLayouts/slideLayout123.xml"/>
</Relationships>
</file>

<file path=ppt/slides/_rels/slide79.xml.rels><?xml version="1.0" encoding="UTF-8"?>
<Relationships xmlns="http://schemas.openxmlformats.org/package/2006/relationships"><Relationship Id="rId1" Type="http://schemas.openxmlformats.org/officeDocument/2006/relationships/image" Target="../media/image44.png"/><Relationship Id="rId2" Type="http://schemas.openxmlformats.org/officeDocument/2006/relationships/slideLayout" Target="../slideLayouts/slideLayout123.xml"/>
</Relationships>
</file>

<file path=ppt/slides/_rels/slide8.xml.rels><?xml version="1.0" encoding="UTF-8"?>
<Relationships xmlns="http://schemas.openxmlformats.org/package/2006/relationships"><Relationship Id="rId1" Type="http://schemas.openxmlformats.org/officeDocument/2006/relationships/slideLayout" Target="../slideLayouts/slideLayout61.xml"/>
</Relationships>
</file>

<file path=ppt/slides/_rels/slide80.xml.rels><?xml version="1.0" encoding="UTF-8"?>
<Relationships xmlns="http://schemas.openxmlformats.org/package/2006/relationships"><Relationship Id="rId1" Type="http://schemas.openxmlformats.org/officeDocument/2006/relationships/slideLayout" Target="../slideLayouts/slideLayout133.xml"/>
</Relationships>
</file>

<file path=ppt/slides/_rels/slide81.xml.rels><?xml version="1.0" encoding="UTF-8"?>
<Relationships xmlns="http://schemas.openxmlformats.org/package/2006/relationships"><Relationship Id="rId1" Type="http://schemas.openxmlformats.org/officeDocument/2006/relationships/slideLayout" Target="../slideLayouts/slideLayout148.xml"/>
</Relationships>
</file>

<file path=ppt/slides/_rels/slide82.xml.rels><?xml version="1.0" encoding="UTF-8"?>
<Relationships xmlns="http://schemas.openxmlformats.org/package/2006/relationships"><Relationship Id="rId1" Type="http://schemas.openxmlformats.org/officeDocument/2006/relationships/image" Target="../media/image45.png"/><Relationship Id="rId2" Type="http://schemas.openxmlformats.org/officeDocument/2006/relationships/slideLayout" Target="../slideLayouts/slideLayout123.xml"/>
</Relationships>
</file>

<file path=ppt/slides/_rels/slide83.xml.rels><?xml version="1.0" encoding="UTF-8"?>
<Relationships xmlns="http://schemas.openxmlformats.org/package/2006/relationships"><Relationship Id="rId1" Type="http://schemas.openxmlformats.org/officeDocument/2006/relationships/slideLayout" Target="../slideLayouts/slideLayout123.xml"/>
</Relationships>
</file>

<file path=ppt/slides/_rels/slide84.xml.rels><?xml version="1.0" encoding="UTF-8"?>
<Relationships xmlns="http://schemas.openxmlformats.org/package/2006/relationships"><Relationship Id="rId1" Type="http://schemas.openxmlformats.org/officeDocument/2006/relationships/image" Target="../media/image46.png"/><Relationship Id="rId2" Type="http://schemas.openxmlformats.org/officeDocument/2006/relationships/slideLayout" Target="../slideLayouts/slideLayout123.xml"/>
</Relationships>
</file>

<file path=ppt/slides/_rels/slide85.xml.rels><?xml version="1.0" encoding="UTF-8"?>
<Relationships xmlns="http://schemas.openxmlformats.org/package/2006/relationships"><Relationship Id="rId1" Type="http://schemas.openxmlformats.org/officeDocument/2006/relationships/image" Target="../media/image47.png"/><Relationship Id="rId2" Type="http://schemas.openxmlformats.org/officeDocument/2006/relationships/slideLayout" Target="../slideLayouts/slideLayout123.xml"/>
</Relationships>
</file>

<file path=ppt/slides/_rels/slide86.xml.rels><?xml version="1.0" encoding="UTF-8"?>
<Relationships xmlns="http://schemas.openxmlformats.org/package/2006/relationships"><Relationship Id="rId1" Type="http://schemas.openxmlformats.org/officeDocument/2006/relationships/image" Target="../media/image48.png"/><Relationship Id="rId2" Type="http://schemas.openxmlformats.org/officeDocument/2006/relationships/slideLayout" Target="../slideLayouts/slideLayout123.xml"/>
</Relationships>
</file>

<file path=ppt/slides/_rels/slide87.xml.rels><?xml version="1.0" encoding="UTF-8"?>
<Relationships xmlns="http://schemas.openxmlformats.org/package/2006/relationships"><Relationship Id="rId1" Type="http://schemas.openxmlformats.org/officeDocument/2006/relationships/image" Target="../media/image49.png"/><Relationship Id="rId2" Type="http://schemas.openxmlformats.org/officeDocument/2006/relationships/slideLayout" Target="../slideLayouts/slideLayout123.xml"/>
</Relationships>
</file>

<file path=ppt/slides/_rels/slide88.xml.rels><?xml version="1.0" encoding="UTF-8"?>
<Relationships xmlns="http://schemas.openxmlformats.org/package/2006/relationships"><Relationship Id="rId1" Type="http://schemas.openxmlformats.org/officeDocument/2006/relationships/slideLayout" Target="../slideLayouts/slideLayout133.xml"/>
</Relationships>
</file>

<file path=ppt/slides/_rels/slide89.xml.rels><?xml version="1.0" encoding="UTF-8"?>
<Relationships xmlns="http://schemas.openxmlformats.org/package/2006/relationships"><Relationship Id="rId1" Type="http://schemas.openxmlformats.org/officeDocument/2006/relationships/slideLayout" Target="../slideLayouts/slideLayout123.xml"/>
</Relationships>
</file>

<file path=ppt/slides/_rels/slide9.xml.rels><?xml version="1.0" encoding="UTF-8"?>
<Relationships xmlns="http://schemas.openxmlformats.org/package/2006/relationships"><Relationship Id="rId1" Type="http://schemas.openxmlformats.org/officeDocument/2006/relationships/hyperlink" Target="http://www.atlanticcouncil.org/blogs/new-atlanticist/can-we-compare-the-covid-19-and-2008-crises/" TargetMode="External"/><Relationship Id="rId2" Type="http://schemas.openxmlformats.org/officeDocument/2006/relationships/image" Target="../media/image2.png"/><Relationship Id="rId3" Type="http://schemas.openxmlformats.org/officeDocument/2006/relationships/slideLayout" Target="../slideLayouts/slideLayout49.xml"/>
</Relationships>
</file>

<file path=ppt/slides/_rels/slide90.xml.rels><?xml version="1.0" encoding="UTF-8"?>
<Relationships xmlns="http://schemas.openxmlformats.org/package/2006/relationships"><Relationship Id="rId1" Type="http://schemas.openxmlformats.org/officeDocument/2006/relationships/image" Target="../media/image50.png"/><Relationship Id="rId2" Type="http://schemas.openxmlformats.org/officeDocument/2006/relationships/slideLayout" Target="../slideLayouts/slideLayout123.xml"/>
</Relationships>
</file>

<file path=ppt/slides/_rels/slide91.xml.rels><?xml version="1.0" encoding="UTF-8"?>
<Relationships xmlns="http://schemas.openxmlformats.org/package/2006/relationships"><Relationship Id="rId1" Type="http://schemas.openxmlformats.org/officeDocument/2006/relationships/slideLayout" Target="../slideLayouts/slideLayout133.xml"/>
</Relationships>
</file>

<file path=ppt/slides/_rels/slide92.xml.rels><?xml version="1.0" encoding="UTF-8"?>
<Relationships xmlns="http://schemas.openxmlformats.org/package/2006/relationships"><Relationship Id="rId1" Type="http://schemas.openxmlformats.org/officeDocument/2006/relationships/slideLayout" Target="../slideLayouts/slideLayout123.xml"/>
</Relationships>
</file>

<file path=ppt/slides/_rels/slide93.xml.rels><?xml version="1.0" encoding="UTF-8"?>
<Relationships xmlns="http://schemas.openxmlformats.org/package/2006/relationships"><Relationship Id="rId1" Type="http://schemas.openxmlformats.org/officeDocument/2006/relationships/slideLayout" Target="../slideLayouts/slideLayout123.xml"/>
</Relationships>
</file>

<file path=ppt/slides/_rels/slide94.xml.rels><?xml version="1.0" encoding="UTF-8"?>
<Relationships xmlns="http://schemas.openxmlformats.org/package/2006/relationships"><Relationship Id="rId1" Type="http://schemas.openxmlformats.org/officeDocument/2006/relationships/image" Target="../media/image51.png"/><Relationship Id="rId2" Type="http://schemas.openxmlformats.org/officeDocument/2006/relationships/slideLayout" Target="../slideLayouts/slideLayout123.xml"/>
</Relationships>
</file>

<file path=ppt/slides/_rels/slide95.xml.rels><?xml version="1.0" encoding="UTF-8"?>
<Relationships xmlns="http://schemas.openxmlformats.org/package/2006/relationships"><Relationship Id="rId1" Type="http://schemas.openxmlformats.org/officeDocument/2006/relationships/slideLayout" Target="../slideLayouts/slideLayout133.xml"/>
</Relationships>
</file>

<file path=ppt/slides/_rels/slide96.xml.rels><?xml version="1.0" encoding="UTF-8"?>
<Relationships xmlns="http://schemas.openxmlformats.org/package/2006/relationships"><Relationship Id="rId1" Type="http://schemas.openxmlformats.org/officeDocument/2006/relationships/image" Target="../media/image52.png"/><Relationship Id="rId2" Type="http://schemas.openxmlformats.org/officeDocument/2006/relationships/slideLayout" Target="../slideLayouts/slideLayout123.xml"/>
</Relationships>
</file>

<file path=ppt/slides/_rels/slide97.xml.rels><?xml version="1.0" encoding="UTF-8"?>
<Relationships xmlns="http://schemas.openxmlformats.org/package/2006/relationships"><Relationship Id="rId1" Type="http://schemas.openxmlformats.org/officeDocument/2006/relationships/slideLayout" Target="../slideLayouts/slideLayout123.xml"/>
</Relationships>
</file>

<file path=ppt/slides/_rels/slide98.xml.rels><?xml version="1.0" encoding="UTF-8"?>
<Relationships xmlns="http://schemas.openxmlformats.org/package/2006/relationships"><Relationship Id="rId1" Type="http://schemas.openxmlformats.org/officeDocument/2006/relationships/slideLayout" Target="../slideLayouts/slideLayout133.xml"/>
</Relationships>
</file>

<file path=ppt/slides/_rels/slide99.xml.rels><?xml version="1.0" encoding="UTF-8"?>
<Relationships xmlns="http://schemas.openxmlformats.org/package/2006/relationships"><Relationship Id="rId1" Type="http://schemas.openxmlformats.org/officeDocument/2006/relationships/slideLayout" Target="../slideLayouts/slideLayout157.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14" name="TextShape 1"/>
          <p:cNvSpPr txBox="1"/>
          <p:nvPr/>
        </p:nvSpPr>
        <p:spPr>
          <a:xfrm>
            <a:off x="709920" y="1374480"/>
            <a:ext cx="7961760" cy="885240"/>
          </a:xfrm>
          <a:prstGeom prst="rect">
            <a:avLst/>
          </a:prstGeom>
          <a:noFill/>
          <a:ln>
            <a:noFill/>
          </a:ln>
        </p:spPr>
        <p:txBody>
          <a:bodyPr tIns="91440" bIns="91440">
            <a:noAutofit/>
          </a:bodyPr>
          <a:p>
            <a:pPr>
              <a:lnSpc>
                <a:spcPct val="100000"/>
              </a:lnSpc>
              <a:tabLst>
                <a:tab algn="l" pos="0"/>
              </a:tabLst>
            </a:pPr>
            <a:r>
              <a:rPr b="1" lang="pl" sz="5200" spc="-1" strike="noStrike">
                <a:solidFill>
                  <a:srgbClr val="d03100"/>
                </a:solidFill>
                <a:latin typeface="Cambria"/>
                <a:ea typeface="Cambria"/>
              </a:rPr>
              <a:t>Social Crisis &amp; Migrations</a:t>
            </a:r>
            <a:endParaRPr b="0" lang="pl-PL" sz="5200" spc="-1" strike="noStrike">
              <a:solidFill>
                <a:srgbClr val="000000"/>
              </a:solidFill>
              <a:latin typeface="Arial"/>
            </a:endParaRPr>
          </a:p>
        </p:txBody>
      </p:sp>
      <p:sp>
        <p:nvSpPr>
          <p:cNvPr id="715" name="TextShape 2"/>
          <p:cNvSpPr txBox="1"/>
          <p:nvPr/>
        </p:nvSpPr>
        <p:spPr>
          <a:xfrm>
            <a:off x="2936520" y="2401200"/>
            <a:ext cx="2646360" cy="1559520"/>
          </a:xfrm>
          <a:prstGeom prst="rect">
            <a:avLst/>
          </a:prstGeom>
          <a:noFill/>
          <a:ln>
            <a:noFill/>
          </a:ln>
        </p:spPr>
        <p:txBody>
          <a:bodyPr tIns="91440" bIns="91440">
            <a:noAutofit/>
          </a:bodyPr>
          <a:p>
            <a:pPr marL="457200" indent="-310680" algn="ctr">
              <a:lnSpc>
                <a:spcPct val="100000"/>
              </a:lnSpc>
              <a:tabLst>
                <a:tab algn="l" pos="0"/>
              </a:tabLst>
            </a:pPr>
            <a:r>
              <a:rPr b="1" i="1" lang="pl" sz="2400" spc="-1" strike="noStrike">
                <a:solidFill>
                  <a:srgbClr val="1a9988"/>
                </a:solidFill>
                <a:latin typeface="Cambria"/>
                <a:ea typeface="Cambria"/>
              </a:rPr>
              <a:t>Michał Grzela</a:t>
            </a:r>
            <a:endParaRPr b="0" lang="pl-PL" sz="2400" spc="-1" strike="noStrike">
              <a:latin typeface="Arial"/>
            </a:endParaRPr>
          </a:p>
          <a:p>
            <a:pPr marL="457200" indent="-310680" algn="ctr">
              <a:lnSpc>
                <a:spcPct val="100000"/>
              </a:lnSpc>
              <a:tabLst>
                <a:tab algn="l" pos="0"/>
              </a:tabLst>
            </a:pPr>
            <a:r>
              <a:rPr b="1" i="1" lang="pl" sz="2400" spc="-1" strike="noStrike">
                <a:solidFill>
                  <a:srgbClr val="1a9988"/>
                </a:solidFill>
                <a:latin typeface="Cambria"/>
                <a:ea typeface="Cambria"/>
              </a:rPr>
              <a:t>MD Abid Hasan</a:t>
            </a:r>
            <a:endParaRPr b="0" lang="pl-PL" sz="2400" spc="-1" strike="noStrike">
              <a:latin typeface="Arial"/>
            </a:endParaRPr>
          </a:p>
          <a:p>
            <a:pPr marL="457200" indent="-310680" algn="ctr">
              <a:lnSpc>
                <a:spcPct val="100000"/>
              </a:lnSpc>
              <a:tabLst>
                <a:tab algn="l" pos="0"/>
              </a:tabLst>
            </a:pPr>
            <a:r>
              <a:rPr b="1" i="1" lang="pl" sz="2400" spc="-1" strike="noStrike">
                <a:solidFill>
                  <a:srgbClr val="1a9988"/>
                </a:solidFill>
                <a:latin typeface="Cambria"/>
                <a:ea typeface="Cambria"/>
              </a:rPr>
              <a:t>Ifechi Chikezie</a:t>
            </a:r>
            <a:endParaRPr b="0" lang="pl-PL" sz="2400" spc="-1" strike="noStrike">
              <a:latin typeface="Arial"/>
            </a:endParaRPr>
          </a:p>
          <a:p>
            <a:pPr marL="457200" indent="-310680" algn="ctr">
              <a:lnSpc>
                <a:spcPct val="100000"/>
              </a:lnSpc>
              <a:tabLst>
                <a:tab algn="l" pos="0"/>
              </a:tabLst>
            </a:pPr>
            <a:r>
              <a:rPr b="1" i="1" lang="pl" sz="2400" spc="-1" strike="noStrike">
                <a:solidFill>
                  <a:srgbClr val="1a9988"/>
                </a:solidFill>
                <a:latin typeface="Cambria"/>
                <a:ea typeface="Cambria"/>
              </a:rPr>
              <a:t>Beryl Okal</a:t>
            </a:r>
            <a:endParaRPr b="0" lang="pl-PL" sz="2400" spc="-1" strike="noStrike">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28" name="Google Shape;315;p50" descr="COVID-19: how it can help the flight against climate change | World  Economic Forum"/>
          <p:cNvPicPr/>
          <p:nvPr/>
        </p:nvPicPr>
        <p:blipFill>
          <a:blip r:embed="rId1"/>
          <a:stretch/>
        </p:blipFill>
        <p:spPr>
          <a:xfrm>
            <a:off x="487080" y="355680"/>
            <a:ext cx="8169840" cy="4149360"/>
          </a:xfrm>
          <a:prstGeom prst="rect">
            <a:avLst/>
          </a:prstGeom>
          <a:ln>
            <a:noFill/>
          </a:ln>
        </p:spPr>
      </p:pic>
      <p:sp>
        <p:nvSpPr>
          <p:cNvPr id="729" name="CustomShape 1"/>
          <p:cNvSpPr/>
          <p:nvPr/>
        </p:nvSpPr>
        <p:spPr>
          <a:xfrm>
            <a:off x="406440" y="4505040"/>
            <a:ext cx="7457040" cy="369000"/>
          </a:xfrm>
          <a:prstGeom prst="rect">
            <a:avLst/>
          </a:prstGeom>
          <a:noFill/>
          <a:ln>
            <a:noFill/>
          </a:ln>
        </p:spPr>
        <p:style>
          <a:lnRef idx="0"/>
          <a:fillRef idx="0"/>
          <a:effectRef idx="0"/>
          <a:fontRef idx="minor"/>
        </p:style>
        <p:txBody>
          <a:bodyPr>
            <a:noAutofit/>
          </a:bodyPr>
          <a:p>
            <a:pPr>
              <a:lnSpc>
                <a:spcPct val="100000"/>
              </a:lnSpc>
              <a:tabLst>
                <a:tab algn="l" pos="0"/>
              </a:tabLst>
            </a:pPr>
            <a:r>
              <a:rPr b="0" lang="pl" sz="900" spc="-1" strike="noStrike">
                <a:solidFill>
                  <a:srgbClr val="000000"/>
                </a:solidFill>
                <a:latin typeface="Arial"/>
                <a:ea typeface="Arial"/>
              </a:rPr>
              <a:t>https://www.google.com/search?q=climate+change+threat+to+social+crisis&amp;source=lnms&amp;tbm=isch&amp;sa=X&amp;ved=2ahUKEwjKrNn4zp3uAhXywTgGHfeVAr8Q_AUoAnoECA8QBA&amp;biw=1396&amp;bih=605#imgrc=4WDwWgybrwmzqM</a:t>
            </a:r>
            <a:endParaRPr b="0" lang="pl-PL" sz="900" spc="-1" strike="noStrike">
              <a:latin typeface="Arial"/>
            </a:endParaRPr>
          </a:p>
        </p:txBody>
      </p:sp>
    </p:spTree>
  </p:cSld>
  <mc:AlternateContent>
    <mc:Choice Requires="p14">
      <p:transition spd="slow" p14:dur="2000"/>
    </mc:Choice>
    <mc:Fallback>
      <p:transition spd="slow"/>
    </mc:Fallback>
  </mc:AlternateContent>
</p:sld>
</file>

<file path=ppt/slides/slide10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98" name="TextShape 1"/>
          <p:cNvSpPr txBox="1"/>
          <p:nvPr/>
        </p:nvSpPr>
        <p:spPr>
          <a:xfrm>
            <a:off x="730080" y="1318680"/>
            <a:ext cx="3300480" cy="1686960"/>
          </a:xfrm>
          <a:prstGeom prst="rect">
            <a:avLst/>
          </a:prstGeom>
          <a:noFill/>
          <a:ln>
            <a:noFill/>
          </a:ln>
        </p:spPr>
        <p:txBody>
          <a:bodyPr tIns="91440" bIns="91440">
            <a:noAutofit/>
          </a:bodyPr>
          <a:p>
            <a:endParaRPr b="0" lang="pl-PL" sz="1400" spc="-1" strike="noStrike">
              <a:solidFill>
                <a:srgbClr val="000000"/>
              </a:solidFill>
              <a:latin typeface="Arial"/>
            </a:endParaRPr>
          </a:p>
        </p:txBody>
      </p:sp>
      <p:sp>
        <p:nvSpPr>
          <p:cNvPr id="899" name="TextShape 2"/>
          <p:cNvSpPr txBox="1"/>
          <p:nvPr/>
        </p:nvSpPr>
        <p:spPr>
          <a:xfrm>
            <a:off x="725040" y="3161520"/>
            <a:ext cx="3300480" cy="758520"/>
          </a:xfrm>
          <a:prstGeom prst="rect">
            <a:avLst/>
          </a:prstGeom>
          <a:noFill/>
          <a:ln>
            <a:noFill/>
          </a:ln>
        </p:spPr>
        <p:txBody>
          <a:bodyPr tIns="91440" bIns="91440">
            <a:noAutofit/>
          </a:bodyPr>
          <a:p>
            <a:pPr algn="ctr"/>
            <a:endParaRPr b="0" lang="pl-PL" sz="3200" spc="-1" strike="noStrike">
              <a:latin typeface="Arial"/>
            </a:endParaRPr>
          </a:p>
        </p:txBody>
      </p:sp>
      <p:sp>
        <p:nvSpPr>
          <p:cNvPr id="900" name="TextShape 3"/>
          <p:cNvSpPr txBox="1"/>
          <p:nvPr/>
        </p:nvSpPr>
        <p:spPr>
          <a:xfrm>
            <a:off x="5174280" y="148680"/>
            <a:ext cx="3703680" cy="4858920"/>
          </a:xfrm>
          <a:prstGeom prst="rect">
            <a:avLst/>
          </a:prstGeom>
          <a:noFill/>
          <a:ln>
            <a:noFill/>
          </a:ln>
        </p:spPr>
        <p:txBody>
          <a:bodyPr tIns="91440" bIns="91440">
            <a:noAutofit/>
          </a:bodyPr>
          <a:p>
            <a:pPr marL="146160" algn="just">
              <a:lnSpc>
                <a:spcPct val="115000"/>
              </a:lnSpc>
              <a:tabLst>
                <a:tab algn="l" pos="0"/>
              </a:tabLst>
            </a:pPr>
            <a:r>
              <a:rPr b="0" lang="pl" sz="1900" spc="-1" strike="noStrike">
                <a:solidFill>
                  <a:srgbClr val="595959"/>
                </a:solidFill>
                <a:latin typeface="Lato"/>
                <a:ea typeface="Lato"/>
              </a:rPr>
              <a:t>A report from the United Nations Office for Disaster Risk Reduction (UNISDR) has revealed that over the last twenty years, the overwhelming majority (90%) of disasters have been caused by floods, storms, heatwaves and other weather-related events. In total, 6,457 weather-related disasters were recorded worldwide by EM-DAT, the foremost international database of such events.</a:t>
            </a:r>
            <a:endParaRPr b="0" lang="pl-PL" sz="1900" spc="-1" strike="noStrike">
              <a:solidFill>
                <a:srgbClr val="000000"/>
              </a:solidFill>
              <a:latin typeface="Arial"/>
            </a:endParaRPr>
          </a:p>
        </p:txBody>
      </p:sp>
      <p:pic>
        <p:nvPicPr>
          <p:cNvPr id="901" name="Google Shape;848;p140" descr=""/>
          <p:cNvPicPr/>
          <p:nvPr/>
        </p:nvPicPr>
        <p:blipFill>
          <a:blip r:embed="rId1"/>
          <a:stretch/>
        </p:blipFill>
        <p:spPr>
          <a:xfrm>
            <a:off x="0" y="0"/>
            <a:ext cx="4965120" cy="5143320"/>
          </a:xfrm>
          <a:prstGeom prst="rect">
            <a:avLst/>
          </a:prstGeom>
          <a:ln>
            <a:noFill/>
          </a:ln>
        </p:spPr>
      </p:pic>
    </p:spTree>
  </p:cSld>
  <mc:AlternateContent>
    <mc:Choice Requires="p14">
      <p:transition spd="slow" p14:dur="2000"/>
    </mc:Choice>
    <mc:Fallback>
      <p:transition spd="slow"/>
    </mc:Fallback>
  </mc:AlternateContent>
</p:sld>
</file>

<file path=ppt/slides/slide10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02" name="TextShape 1"/>
          <p:cNvSpPr txBox="1"/>
          <p:nvPr/>
        </p:nvSpPr>
        <p:spPr>
          <a:xfrm>
            <a:off x="729360" y="864360"/>
            <a:ext cx="7020720" cy="2984760"/>
          </a:xfrm>
          <a:prstGeom prst="rect">
            <a:avLst/>
          </a:prstGeom>
          <a:noFill/>
          <a:ln>
            <a:noFill/>
          </a:ln>
        </p:spPr>
        <p:txBody>
          <a:bodyPr tIns="91440" bIns="91440" anchor="ctr">
            <a:noAutofit/>
          </a:bodyPr>
          <a:p>
            <a:endParaRPr b="0" lang="pl-PL" sz="1400" spc="-1" strike="noStrike">
              <a:solidFill>
                <a:srgbClr val="000000"/>
              </a:solidFill>
              <a:latin typeface="Arial"/>
            </a:endParaRPr>
          </a:p>
        </p:txBody>
      </p:sp>
      <p:pic>
        <p:nvPicPr>
          <p:cNvPr id="903" name="Google Shape;854;p141" descr=""/>
          <p:cNvPicPr/>
          <p:nvPr/>
        </p:nvPicPr>
        <p:blipFill>
          <a:blip r:embed="rId1"/>
          <a:stretch/>
        </p:blipFill>
        <p:spPr>
          <a:xfrm>
            <a:off x="170280" y="84960"/>
            <a:ext cx="8832240" cy="4933080"/>
          </a:xfrm>
          <a:prstGeom prst="rect">
            <a:avLst/>
          </a:prstGeom>
          <a:ln>
            <a:noFill/>
          </a:ln>
        </p:spPr>
      </p:pic>
    </p:spTree>
  </p:cSld>
  <mc:AlternateContent>
    <mc:Choice Requires="p14">
      <p:transition spd="slow" p14:dur="2000"/>
    </mc:Choice>
    <mc:Fallback>
      <p:transition spd="slow"/>
    </mc:Fallback>
  </mc:AlternateContent>
</p:sld>
</file>

<file path=ppt/slides/slide10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04" name="TextShape 1"/>
          <p:cNvSpPr txBox="1"/>
          <p:nvPr/>
        </p:nvSpPr>
        <p:spPr>
          <a:xfrm>
            <a:off x="244440" y="244440"/>
            <a:ext cx="8601120" cy="4677840"/>
          </a:xfrm>
          <a:prstGeom prst="rect">
            <a:avLst/>
          </a:prstGeom>
          <a:noFill/>
          <a:ln>
            <a:noFill/>
          </a:ln>
        </p:spPr>
        <p:txBody>
          <a:bodyPr tIns="91440" bIns="91440" anchor="ctr">
            <a:noAutofit/>
          </a:bodyPr>
          <a:p>
            <a:pPr>
              <a:lnSpc>
                <a:spcPct val="100000"/>
              </a:lnSpc>
              <a:tabLst>
                <a:tab algn="l" pos="0"/>
              </a:tabLst>
            </a:pPr>
            <a:r>
              <a:rPr b="1" lang="pl" sz="1800" spc="-1" strike="noStrike">
                <a:solidFill>
                  <a:srgbClr val="ffffff"/>
                </a:solidFill>
                <a:latin typeface="Raleway"/>
                <a:ea typeface="Raleway"/>
              </a:rPr>
              <a:t>With all  available  scenarios  predicting  accelerating  climate  change  impacting  growing populations  and  more  people  living  on  marginal  land,  forced  climate  migration  is certain  to  increase.  The  important  questions  are;  by  how  much?  and  with  what  implications for development?</a:t>
            </a:r>
            <a:br/>
            <a:r>
              <a:rPr b="1" lang="pl" sz="1800" spc="-1" strike="noStrike">
                <a:solidFill>
                  <a:srgbClr val="ffffff"/>
                </a:solidFill>
                <a:latin typeface="Raleway"/>
                <a:ea typeface="Raleway"/>
              </a:rPr>
              <a:t> According to the International Organization for Migration, the  impact  of  climate  change  as  a  driver  of  future  forced  migration  depends  on several factors which includes:</a:t>
            </a:r>
            <a:br/>
            <a:r>
              <a:rPr b="1" lang="pl" sz="1800" spc="-1" strike="noStrike">
                <a:solidFill>
                  <a:srgbClr val="ffffff"/>
                </a:solidFill>
                <a:latin typeface="Raleway"/>
                <a:ea typeface="Raleway"/>
              </a:rPr>
              <a:t>•  The quantity of future greenhouse gas emissions</a:t>
            </a:r>
            <a:br/>
            <a:r>
              <a:rPr b="1" lang="pl" sz="1800" spc="-1" strike="noStrike">
                <a:solidFill>
                  <a:srgbClr val="ffffff"/>
                </a:solidFill>
                <a:latin typeface="Raleway"/>
                <a:ea typeface="Raleway"/>
              </a:rPr>
              <a:t>•  The rate of future population growth and distribution</a:t>
            </a:r>
            <a:br/>
            <a:r>
              <a:rPr b="1" lang="pl" sz="1800" spc="-1" strike="noStrike">
                <a:solidFill>
                  <a:srgbClr val="ffffff"/>
                </a:solidFill>
                <a:latin typeface="Raleway"/>
                <a:ea typeface="Raleway"/>
              </a:rPr>
              <a:t>•  The meteorological evolution of climate change</a:t>
            </a:r>
            <a:br/>
            <a:r>
              <a:rPr b="1" lang="pl" sz="1800" spc="-1" strike="noStrike">
                <a:solidFill>
                  <a:srgbClr val="ffffff"/>
                </a:solidFill>
                <a:latin typeface="Raleway"/>
                <a:ea typeface="Raleway"/>
              </a:rPr>
              <a:t>•  The effectiveness of local and national adaptation strategies</a:t>
            </a:r>
            <a:br/>
            <a:endParaRPr b="0" lang="pl-PL"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0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05" name="TextShape 1"/>
          <p:cNvSpPr txBox="1"/>
          <p:nvPr/>
        </p:nvSpPr>
        <p:spPr>
          <a:xfrm>
            <a:off x="729360" y="648720"/>
            <a:ext cx="7688520" cy="680040"/>
          </a:xfrm>
          <a:prstGeom prst="rect">
            <a:avLst/>
          </a:prstGeom>
          <a:noFill/>
          <a:ln>
            <a:noFill/>
          </a:ln>
        </p:spPr>
        <p:txBody>
          <a:bodyPr tIns="91440" bIns="91440">
            <a:noAutofit/>
          </a:bodyPr>
          <a:p>
            <a:pPr algn="ctr">
              <a:lnSpc>
                <a:spcPct val="100000"/>
              </a:lnSpc>
              <a:tabLst>
                <a:tab algn="l" pos="0"/>
              </a:tabLst>
            </a:pPr>
            <a:r>
              <a:rPr b="1" lang="pl" sz="2600" spc="-1" strike="noStrike">
                <a:solidFill>
                  <a:srgbClr val="1a1a1a"/>
                </a:solidFill>
                <a:latin typeface="Raleway"/>
                <a:ea typeface="Raleway"/>
              </a:rPr>
              <a:t>Migration scenarios</a:t>
            </a:r>
            <a:endParaRPr b="0" lang="pl-PL" sz="2600" spc="-1" strike="noStrike">
              <a:solidFill>
                <a:srgbClr val="000000"/>
              </a:solidFill>
              <a:latin typeface="Arial"/>
            </a:endParaRPr>
          </a:p>
        </p:txBody>
      </p:sp>
      <p:sp>
        <p:nvSpPr>
          <p:cNvPr id="906" name="TextShape 2"/>
          <p:cNvSpPr txBox="1"/>
          <p:nvPr/>
        </p:nvSpPr>
        <p:spPr>
          <a:xfrm>
            <a:off x="329760" y="1233360"/>
            <a:ext cx="8526960" cy="3636000"/>
          </a:xfrm>
          <a:prstGeom prst="rect">
            <a:avLst/>
          </a:prstGeom>
          <a:noFill/>
          <a:ln>
            <a:noFill/>
          </a:ln>
        </p:spPr>
        <p:txBody>
          <a:bodyPr tIns="91440" bIns="91440">
            <a:noAutofit/>
          </a:bodyPr>
          <a:p>
            <a:pPr marL="146160" algn="just">
              <a:lnSpc>
                <a:spcPct val="115000"/>
              </a:lnSpc>
              <a:tabLst>
                <a:tab algn="l" pos="0"/>
              </a:tabLst>
            </a:pPr>
            <a:r>
              <a:rPr b="0" lang="pl" sz="1600" spc="-1" strike="noStrike">
                <a:solidFill>
                  <a:srgbClr val="000000"/>
                </a:solidFill>
                <a:latin typeface="Arial"/>
                <a:ea typeface="Arial"/>
              </a:rPr>
              <a:t>In the past 10 years, many of the major national, European and international actors concerned with migration have developed their own sets of migration scenarios. While every scenario study considers a host of migration-relevant drivers and their interconnections, the ones considered to be more impactful on migration but also highly uncertain, as mentioned previously, are chosen to serve as cornerstones of their respective scenario frameworks and are called “scenario dimensions.” They include;</a:t>
            </a:r>
            <a:endParaRPr b="0" lang="pl-PL" sz="1600" spc="-1" strike="noStrike">
              <a:solidFill>
                <a:srgbClr val="000000"/>
              </a:solidFill>
              <a:latin typeface="Arial"/>
            </a:endParaRPr>
          </a:p>
          <a:p>
            <a:pPr marL="146160" algn="just">
              <a:lnSpc>
                <a:spcPct val="115000"/>
              </a:lnSpc>
              <a:tabLst>
                <a:tab algn="l" pos="0"/>
              </a:tabLst>
            </a:pPr>
            <a:endParaRPr b="0" lang="pl-PL" sz="1600" spc="-1" strike="noStrike">
              <a:solidFill>
                <a:srgbClr val="000000"/>
              </a:solidFill>
              <a:latin typeface="Arial"/>
            </a:endParaRPr>
          </a:p>
          <a:p>
            <a:pPr marL="457200" indent="-310680" algn="just">
              <a:lnSpc>
                <a:spcPct val="115000"/>
              </a:lnSpc>
              <a:buClr>
                <a:srgbClr val="595959"/>
              </a:buClr>
              <a:buFont typeface="Lato"/>
              <a:buChar char="●"/>
              <a:tabLst>
                <a:tab algn="l" pos="0"/>
              </a:tabLst>
            </a:pPr>
            <a:r>
              <a:rPr b="0" lang="pl" sz="1600" spc="-1" strike="noStrike">
                <a:solidFill>
                  <a:srgbClr val="1a1a1a"/>
                </a:solidFill>
                <a:latin typeface="Lato"/>
                <a:ea typeface="Lato"/>
              </a:rPr>
              <a:t>International governance, that is, the degree of international cooperation between countries.</a:t>
            </a:r>
            <a:endParaRPr b="0" lang="pl-PL" sz="1600" spc="-1" strike="noStrike">
              <a:solidFill>
                <a:srgbClr val="000000"/>
              </a:solidFill>
              <a:latin typeface="Arial"/>
            </a:endParaRPr>
          </a:p>
          <a:p>
            <a:pPr marL="457200" indent="-310680" algn="just">
              <a:lnSpc>
                <a:spcPct val="115000"/>
              </a:lnSpc>
              <a:buClr>
                <a:srgbClr val="595959"/>
              </a:buClr>
              <a:buFont typeface="Lato"/>
              <a:buChar char="●"/>
              <a:tabLst>
                <a:tab algn="l" pos="0"/>
              </a:tabLst>
            </a:pPr>
            <a:r>
              <a:rPr b="0" lang="pl" sz="1600" spc="-1" strike="noStrike">
                <a:solidFill>
                  <a:srgbClr val="1a1a1a"/>
                </a:solidFill>
                <a:latin typeface="Lato"/>
                <a:ea typeface="Lato"/>
              </a:rPr>
              <a:t>The degree of future economic convergence between world regions</a:t>
            </a:r>
            <a:endParaRPr b="0" lang="pl-PL" sz="1600" spc="-1" strike="noStrike">
              <a:solidFill>
                <a:srgbClr val="000000"/>
              </a:solidFill>
              <a:latin typeface="Arial"/>
            </a:endParaRPr>
          </a:p>
          <a:p>
            <a:pPr marL="457200" indent="-310680" algn="just">
              <a:lnSpc>
                <a:spcPct val="115000"/>
              </a:lnSpc>
              <a:buClr>
                <a:srgbClr val="595959"/>
              </a:buClr>
              <a:buFont typeface="Lato"/>
              <a:buChar char="●"/>
              <a:tabLst>
                <a:tab algn="l" pos="0"/>
              </a:tabLst>
            </a:pPr>
            <a:r>
              <a:rPr b="0" lang="pl" sz="1600" spc="-1" strike="noStrike">
                <a:solidFill>
                  <a:srgbClr val="1a1a1a"/>
                </a:solidFill>
                <a:latin typeface="Lato"/>
                <a:ea typeface="Lato"/>
              </a:rPr>
              <a:t>The severity and speed of environmental change</a:t>
            </a:r>
            <a:endParaRPr b="0" lang="pl-PL" sz="1600" spc="-1" strike="noStrike">
              <a:solidFill>
                <a:srgbClr val="000000"/>
              </a:solidFill>
              <a:latin typeface="Arial"/>
            </a:endParaRPr>
          </a:p>
          <a:p>
            <a:pPr marL="457200" indent="-310680" algn="just">
              <a:lnSpc>
                <a:spcPct val="115000"/>
              </a:lnSpc>
              <a:buClr>
                <a:srgbClr val="595959"/>
              </a:buClr>
              <a:buFont typeface="Lato"/>
              <a:buChar char="●"/>
              <a:tabLst>
                <a:tab algn="l" pos="0"/>
              </a:tabLst>
            </a:pPr>
            <a:r>
              <a:rPr b="0" lang="pl" sz="1600" spc="-1" strike="noStrike">
                <a:solidFill>
                  <a:srgbClr val="1a1a1a"/>
                </a:solidFill>
                <a:latin typeface="Lato"/>
                <a:ea typeface="Lato"/>
              </a:rPr>
              <a:t>The impact of public opinion on migration policy. </a:t>
            </a:r>
            <a:endParaRPr b="0" lang="pl-PL" sz="1600" spc="-1" strike="noStrike">
              <a:solidFill>
                <a:srgbClr val="000000"/>
              </a:solidFill>
              <a:latin typeface="Arial"/>
            </a:endParaRPr>
          </a:p>
          <a:p>
            <a:pPr marL="146160">
              <a:lnSpc>
                <a:spcPct val="115000"/>
              </a:lnSpc>
              <a:tabLst>
                <a:tab algn="l" pos="0"/>
              </a:tabLst>
            </a:pPr>
            <a:endParaRPr b="0" lang="pl-PL" sz="16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0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07" name="TextShape 1"/>
          <p:cNvSpPr txBox="1"/>
          <p:nvPr/>
        </p:nvSpPr>
        <p:spPr>
          <a:xfrm>
            <a:off x="729360" y="1318680"/>
            <a:ext cx="7688160" cy="534960"/>
          </a:xfrm>
          <a:prstGeom prst="rect">
            <a:avLst/>
          </a:prstGeom>
          <a:noFill/>
          <a:ln>
            <a:noFill/>
          </a:ln>
        </p:spPr>
        <p:txBody>
          <a:bodyPr tIns="91440" bIns="91440">
            <a:noAutofit/>
          </a:bodyPr>
          <a:p>
            <a:endParaRPr b="0" lang="pl-PL" sz="1400" spc="-1" strike="noStrike">
              <a:solidFill>
                <a:srgbClr val="000000"/>
              </a:solidFill>
              <a:latin typeface="Arial"/>
            </a:endParaRPr>
          </a:p>
        </p:txBody>
      </p:sp>
      <p:pic>
        <p:nvPicPr>
          <p:cNvPr id="908" name="Google Shape;871;p144" descr=""/>
          <p:cNvPicPr/>
          <p:nvPr/>
        </p:nvPicPr>
        <p:blipFill>
          <a:blip r:embed="rId1"/>
          <a:stretch/>
        </p:blipFill>
        <p:spPr>
          <a:xfrm>
            <a:off x="234000" y="357120"/>
            <a:ext cx="8633160" cy="4533480"/>
          </a:xfrm>
          <a:prstGeom prst="rect">
            <a:avLst/>
          </a:prstGeom>
          <a:ln>
            <a:noFill/>
          </a:ln>
        </p:spPr>
      </p:pic>
    </p:spTree>
  </p:cSld>
  <mc:AlternateContent>
    <mc:Choice Requires="p14">
      <p:transition spd="slow" p14:dur="2000"/>
    </mc:Choice>
    <mc:Fallback>
      <p:transition spd="slow"/>
    </mc:Fallback>
  </mc:AlternateContent>
</p:sld>
</file>

<file path=ppt/slides/slide10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09" name="TextShape 1"/>
          <p:cNvSpPr txBox="1"/>
          <p:nvPr/>
        </p:nvSpPr>
        <p:spPr>
          <a:xfrm>
            <a:off x="729360" y="637920"/>
            <a:ext cx="7688520" cy="648360"/>
          </a:xfrm>
          <a:prstGeom prst="rect">
            <a:avLst/>
          </a:prstGeom>
          <a:noFill/>
          <a:ln>
            <a:noFill/>
          </a:ln>
        </p:spPr>
        <p:txBody>
          <a:bodyPr tIns="91440" bIns="91440">
            <a:noAutofit/>
          </a:bodyPr>
          <a:p>
            <a:pPr algn="ctr">
              <a:lnSpc>
                <a:spcPct val="100000"/>
              </a:lnSpc>
              <a:tabLst>
                <a:tab algn="l" pos="0"/>
              </a:tabLst>
            </a:pPr>
            <a:r>
              <a:rPr b="1" lang="pl" sz="2600" spc="-1" strike="noStrike">
                <a:solidFill>
                  <a:srgbClr val="1a1a1a"/>
                </a:solidFill>
                <a:latin typeface="Raleway"/>
                <a:ea typeface="Raleway"/>
              </a:rPr>
              <a:t>IPCC Emission scenarios</a:t>
            </a:r>
            <a:endParaRPr b="0" lang="pl-PL" sz="2600" spc="-1" strike="noStrike">
              <a:solidFill>
                <a:srgbClr val="000000"/>
              </a:solidFill>
              <a:latin typeface="Arial"/>
            </a:endParaRPr>
          </a:p>
        </p:txBody>
      </p:sp>
      <p:sp>
        <p:nvSpPr>
          <p:cNvPr id="910" name="TextShape 2"/>
          <p:cNvSpPr txBox="1"/>
          <p:nvPr/>
        </p:nvSpPr>
        <p:spPr>
          <a:xfrm>
            <a:off x="318960" y="1616040"/>
            <a:ext cx="8633520" cy="3338280"/>
          </a:xfrm>
          <a:prstGeom prst="rect">
            <a:avLst/>
          </a:prstGeom>
          <a:noFill/>
          <a:ln>
            <a:noFill/>
          </a:ln>
        </p:spPr>
        <p:txBody>
          <a:bodyPr tIns="91440" bIns="91440">
            <a:noAutofit/>
          </a:bodyPr>
          <a:p>
            <a:pPr marL="146160" algn="just">
              <a:lnSpc>
                <a:spcPct val="115000"/>
              </a:lnSpc>
              <a:spcBef>
                <a:spcPts val="1199"/>
              </a:spcBef>
              <a:tabLst>
                <a:tab algn="l" pos="0"/>
              </a:tabLst>
            </a:pPr>
            <a:r>
              <a:rPr b="0" lang="pl" sz="1700" spc="-1" strike="noStrike">
                <a:solidFill>
                  <a:srgbClr val="000000"/>
                </a:solidFill>
                <a:latin typeface="Arial"/>
                <a:ea typeface="Arial"/>
              </a:rPr>
              <a:t>The  IPCC  has devised  a  series  of  scenarios,  called  the  Emission  Scenarios  of the  IPCC  Special  Report  on  Emission  Scenarios  (or  SRES  for  short),  which set-out a range of different future emissions scenarios varied according to demographic, technological  and  economic  developments.  There  are  six  basic  “plots'';  each of which contain individual scenarios with common themes. The six families of scenarios discussed in the IPCC's Third Assessment Report (TAR) and Fourth Assessment Report (AR4) are A1FI, A1B, A1T, A2, B1, and B2. They can be said to range from the good to bad to ugly.</a:t>
            </a:r>
            <a:endParaRPr b="0" lang="pl-PL" sz="1700" spc="-1" strike="noStrike">
              <a:solidFill>
                <a:srgbClr val="000000"/>
              </a:solidFill>
              <a:latin typeface="Arial"/>
            </a:endParaRPr>
          </a:p>
          <a:p>
            <a:pPr marL="146160">
              <a:lnSpc>
                <a:spcPct val="115000"/>
              </a:lnSpc>
              <a:spcBef>
                <a:spcPts val="1199"/>
              </a:spcBef>
              <a:tabLst>
                <a:tab algn="l" pos="0"/>
              </a:tabLst>
            </a:pPr>
            <a:br/>
            <a:endParaRPr b="0" lang="pl-PL" sz="17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0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11" name="TextShape 1"/>
          <p:cNvSpPr txBox="1"/>
          <p:nvPr/>
        </p:nvSpPr>
        <p:spPr>
          <a:xfrm>
            <a:off x="729360" y="864360"/>
            <a:ext cx="7020720" cy="2984760"/>
          </a:xfrm>
          <a:prstGeom prst="rect">
            <a:avLst/>
          </a:prstGeom>
          <a:noFill/>
          <a:ln>
            <a:noFill/>
          </a:ln>
        </p:spPr>
        <p:txBody>
          <a:bodyPr tIns="91440" bIns="91440" anchor="ctr">
            <a:noAutofit/>
          </a:bodyPr>
          <a:p>
            <a:endParaRPr b="0" lang="pl-PL" sz="1400" spc="-1" strike="noStrike">
              <a:solidFill>
                <a:srgbClr val="000000"/>
              </a:solidFill>
              <a:latin typeface="Arial"/>
            </a:endParaRPr>
          </a:p>
        </p:txBody>
      </p:sp>
      <p:pic>
        <p:nvPicPr>
          <p:cNvPr id="912" name="Google Shape;883;p146" descr=""/>
          <p:cNvPicPr/>
          <p:nvPr/>
        </p:nvPicPr>
        <p:blipFill>
          <a:blip r:embed="rId1"/>
          <a:stretch/>
        </p:blipFill>
        <p:spPr>
          <a:xfrm>
            <a:off x="308520" y="180720"/>
            <a:ext cx="8654400" cy="4794840"/>
          </a:xfrm>
          <a:prstGeom prst="rect">
            <a:avLst/>
          </a:prstGeom>
          <a:ln>
            <a:noFill/>
          </a:ln>
        </p:spPr>
      </p:pic>
    </p:spTree>
  </p:cSld>
  <mc:AlternateContent>
    <mc:Choice Requires="p14">
      <p:transition spd="slow" p14:dur="2000"/>
    </mc:Choice>
    <mc:Fallback>
      <p:transition spd="slow"/>
    </mc:Fallback>
  </mc:AlternateContent>
</p:sld>
</file>

<file path=ppt/slides/slide10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13" name="TextShape 1"/>
          <p:cNvSpPr txBox="1"/>
          <p:nvPr/>
        </p:nvSpPr>
        <p:spPr>
          <a:xfrm>
            <a:off x="260640" y="131400"/>
            <a:ext cx="8622720" cy="4880160"/>
          </a:xfrm>
          <a:prstGeom prst="rect">
            <a:avLst/>
          </a:prstGeom>
          <a:noFill/>
          <a:ln>
            <a:noFill/>
          </a:ln>
        </p:spPr>
        <p:txBody>
          <a:bodyPr tIns="91440" bIns="91440" anchor="ctr">
            <a:noAutofit/>
          </a:bodyPr>
          <a:p>
            <a:pPr>
              <a:lnSpc>
                <a:spcPct val="100000"/>
              </a:lnSpc>
              <a:spcBef>
                <a:spcPts val="1199"/>
              </a:spcBef>
              <a:spcAft>
                <a:spcPts val="1199"/>
              </a:spcAft>
              <a:tabLst>
                <a:tab algn="l" pos="0"/>
              </a:tabLst>
            </a:pPr>
            <a:r>
              <a:rPr b="0" lang="pl" sz="3200" spc="-1" strike="noStrike">
                <a:solidFill>
                  <a:srgbClr val="000000"/>
                </a:solidFill>
                <a:latin typeface="Arial"/>
                <a:ea typeface="Arial"/>
              </a:rPr>
              <a:t>	</a:t>
            </a:r>
            <a:r>
              <a:rPr b="0" lang="pl" sz="3200" spc="-1" strike="noStrike">
                <a:solidFill>
                  <a:srgbClr val="000000"/>
                </a:solidFill>
                <a:latin typeface="Arial"/>
                <a:ea typeface="Arial"/>
              </a:rPr>
              <a:t>	</a:t>
            </a:r>
            <a:r>
              <a:rPr b="0" lang="pl" sz="3200" spc="-1" strike="noStrike">
                <a:solidFill>
                  <a:srgbClr val="000000"/>
                </a:solidFill>
                <a:latin typeface="Arial"/>
                <a:ea typeface="Arial"/>
              </a:rPr>
              <a:t>	</a:t>
            </a:r>
            <a:r>
              <a:rPr b="0" lang="pl" sz="3200" spc="-1" strike="noStrike">
                <a:solidFill>
                  <a:srgbClr val="000000"/>
                </a:solidFill>
                <a:latin typeface="Arial"/>
                <a:ea typeface="Arial"/>
              </a:rPr>
              <a:t>	</a:t>
            </a:r>
            <a:r>
              <a:rPr b="0" lang="pl" sz="3200" spc="-1" strike="noStrike">
                <a:solidFill>
                  <a:srgbClr val="000000"/>
                </a:solidFill>
                <a:latin typeface="Arial"/>
                <a:ea typeface="Arial"/>
              </a:rPr>
              <a:t>	</a:t>
            </a:r>
            <a:r>
              <a:rPr b="0" lang="pl" sz="3200" spc="-1" strike="noStrike">
                <a:solidFill>
                  <a:srgbClr val="000000"/>
                </a:solidFill>
                <a:latin typeface="Arial"/>
                <a:ea typeface="Arial"/>
              </a:rPr>
              <a:t>	</a:t>
            </a:r>
            <a:r>
              <a:rPr b="0" lang="pl" sz="3200" spc="-1" strike="noStrike">
                <a:solidFill>
                  <a:srgbClr val="000000"/>
                </a:solidFill>
                <a:latin typeface="Arial"/>
                <a:ea typeface="Arial"/>
              </a:rPr>
              <a:t>	</a:t>
            </a:r>
            <a:br/>
            <a:br/>
            <a:r>
              <a:rPr b="0" lang="pl" sz="3200" spc="-1" strike="noStrike">
                <a:solidFill>
                  <a:srgbClr val="000000"/>
                </a:solidFill>
                <a:latin typeface="Arial"/>
                <a:ea typeface="Arial"/>
              </a:rPr>
              <a:t>Forced migration hinders development in at least four ways;</a:t>
            </a:r>
            <a:br/>
            <a:r>
              <a:rPr b="0" lang="pl" sz="3200" spc="-1" strike="noStrike">
                <a:solidFill>
                  <a:srgbClr val="000000"/>
                </a:solidFill>
                <a:latin typeface="Arial"/>
                <a:ea typeface="Arial"/>
              </a:rPr>
              <a:t>-Increasing pressure on urban infrastructure and services</a:t>
            </a:r>
            <a:br/>
            <a:r>
              <a:rPr b="0" lang="pl" sz="3200" spc="-1" strike="noStrike">
                <a:solidFill>
                  <a:srgbClr val="000000"/>
                </a:solidFill>
                <a:latin typeface="Arial"/>
                <a:ea typeface="Arial"/>
              </a:rPr>
              <a:t>-Undermining  economic  growth</a:t>
            </a:r>
            <a:br/>
            <a:r>
              <a:rPr b="0" lang="pl" sz="3200" spc="-1" strike="noStrike">
                <a:solidFill>
                  <a:srgbClr val="000000"/>
                </a:solidFill>
                <a:latin typeface="Arial"/>
                <a:ea typeface="Arial"/>
              </a:rPr>
              <a:t>-Increasing  the risk of conflict and</a:t>
            </a:r>
            <a:br/>
            <a:r>
              <a:rPr b="0" lang="pl" sz="3200" spc="-1" strike="noStrike">
                <a:solidFill>
                  <a:srgbClr val="000000"/>
                </a:solidFill>
                <a:latin typeface="Arial"/>
                <a:ea typeface="Arial"/>
              </a:rPr>
              <a:t>-Leading to worse health, educational and social indicators among migrants themselves</a:t>
            </a:r>
            <a:br/>
            <a:br/>
            <a:endParaRPr b="0" lang="pl-PL"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0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14" name="TextShape 1"/>
          <p:cNvSpPr txBox="1"/>
          <p:nvPr/>
        </p:nvSpPr>
        <p:spPr>
          <a:xfrm>
            <a:off x="729360" y="864360"/>
            <a:ext cx="7020720" cy="2984760"/>
          </a:xfrm>
          <a:prstGeom prst="rect">
            <a:avLst/>
          </a:prstGeom>
          <a:noFill/>
          <a:ln>
            <a:noFill/>
          </a:ln>
        </p:spPr>
        <p:txBody>
          <a:bodyPr tIns="91440" bIns="91440" anchor="ctr">
            <a:noAutofit/>
          </a:bodyPr>
          <a:p>
            <a:endParaRPr b="0" lang="pl-PL" sz="1400" spc="-1" strike="noStrike">
              <a:solidFill>
                <a:srgbClr val="000000"/>
              </a:solidFill>
              <a:latin typeface="Arial"/>
            </a:endParaRPr>
          </a:p>
        </p:txBody>
      </p:sp>
      <p:pic>
        <p:nvPicPr>
          <p:cNvPr id="915" name="Google Shape;894;p148" descr=""/>
          <p:cNvPicPr/>
          <p:nvPr/>
        </p:nvPicPr>
        <p:blipFill>
          <a:blip r:embed="rId1"/>
          <a:stretch/>
        </p:blipFill>
        <p:spPr>
          <a:xfrm>
            <a:off x="212760" y="223920"/>
            <a:ext cx="8601480" cy="4695480"/>
          </a:xfrm>
          <a:prstGeom prst="rect">
            <a:avLst/>
          </a:prstGeom>
          <a:ln>
            <a:noFill/>
          </a:ln>
        </p:spPr>
      </p:pic>
    </p:spTree>
  </p:cSld>
  <mc:AlternateContent>
    <mc:Choice Requires="p14">
      <p:transition spd="slow" p14:dur="2000"/>
    </mc:Choice>
    <mc:Fallback>
      <p:transition spd="slow"/>
    </mc:Fallback>
  </mc:AlternateContent>
</p:sld>
</file>

<file path=ppt/slides/slide10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16" name="TextShape 1"/>
          <p:cNvSpPr txBox="1"/>
          <p:nvPr/>
        </p:nvSpPr>
        <p:spPr>
          <a:xfrm>
            <a:off x="191520" y="212760"/>
            <a:ext cx="8686440" cy="4635720"/>
          </a:xfrm>
          <a:prstGeom prst="rect">
            <a:avLst/>
          </a:prstGeom>
          <a:noFill/>
          <a:ln>
            <a:noFill/>
          </a:ln>
        </p:spPr>
        <p:txBody>
          <a:bodyPr tIns="91440" bIns="91440" anchor="ctr">
            <a:noAutofit/>
          </a:bodyPr>
          <a:p>
            <a:pPr algn="just">
              <a:lnSpc>
                <a:spcPct val="100000"/>
              </a:lnSpc>
              <a:tabLst>
                <a:tab algn="l" pos="0"/>
              </a:tabLst>
            </a:pPr>
            <a:r>
              <a:rPr b="1" lang="pl" sz="1800" spc="-1" strike="noStrike">
                <a:solidFill>
                  <a:srgbClr val="ffffff"/>
                </a:solidFill>
                <a:latin typeface="Raleway"/>
                <a:ea typeface="Raleway"/>
              </a:rPr>
              <a:t>In conclusion, what impact climate change migration ultimately has on  development depends, of course, on  which  of  the  above  scenarios play  out:  it is clear that 200 million people displaced by climate change would be  much more detrimental to development than 10 million. There is also a large  difference in development outcomes between those displaced by long-term  climate processes (sea level rise) and short-term climate events (storms). Aggregated figures for forced climate migration mask this distinction</a:t>
            </a:r>
            <a:r>
              <a:rPr b="1" lang="pl" sz="3600" spc="-1" strike="noStrike">
                <a:solidFill>
                  <a:srgbClr val="ffffff"/>
                </a:solidFill>
                <a:latin typeface="Raleway"/>
                <a:ea typeface="Raleway"/>
              </a:rPr>
              <a:t>.</a:t>
            </a:r>
            <a:br/>
            <a:endParaRPr b="0" lang="pl-PL" sz="36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30" name="Google Shape;321;p51" descr="bar graph of heat deaths per 100,000"/>
          <p:cNvPicPr/>
          <p:nvPr/>
        </p:nvPicPr>
        <p:blipFill>
          <a:blip r:embed="rId1"/>
          <a:stretch/>
        </p:blipFill>
        <p:spPr>
          <a:xfrm>
            <a:off x="680400" y="689760"/>
            <a:ext cx="7783200" cy="3763800"/>
          </a:xfrm>
          <a:prstGeom prst="rect">
            <a:avLst/>
          </a:prstGeom>
          <a:ln>
            <a:noFill/>
          </a:ln>
        </p:spPr>
      </p:pic>
      <p:sp>
        <p:nvSpPr>
          <p:cNvPr id="731" name="CustomShape 1"/>
          <p:cNvSpPr/>
          <p:nvPr/>
        </p:nvSpPr>
        <p:spPr>
          <a:xfrm>
            <a:off x="1485720" y="227880"/>
            <a:ext cx="6354720" cy="461520"/>
          </a:xfrm>
          <a:prstGeom prst="rect">
            <a:avLst/>
          </a:prstGeom>
          <a:noFill/>
          <a:ln w="38160">
            <a:solidFill>
              <a:schemeClr val="dk1"/>
            </a:solidFill>
            <a:round/>
          </a:ln>
        </p:spPr>
        <p:style>
          <a:lnRef idx="0"/>
          <a:fillRef idx="0"/>
          <a:effectRef idx="0"/>
          <a:fontRef idx="minor"/>
        </p:style>
        <p:txBody>
          <a:bodyPr>
            <a:noAutofit/>
          </a:bodyPr>
          <a:p>
            <a:pPr algn="just">
              <a:lnSpc>
                <a:spcPct val="100000"/>
              </a:lnSpc>
              <a:tabLst>
                <a:tab algn="l" pos="0"/>
              </a:tabLst>
            </a:pPr>
            <a:r>
              <a:rPr b="1" lang="pl" sz="2400" spc="-1" strike="noStrike">
                <a:solidFill>
                  <a:srgbClr val="09222b"/>
                </a:solidFill>
                <a:latin typeface="Arial"/>
                <a:ea typeface="Arial"/>
              </a:rPr>
              <a:t>Heat-related deaths in these 15 U.S. cities</a:t>
            </a:r>
            <a:endParaRPr b="0" lang="pl-PL" sz="2400" spc="-1" strike="noStrike">
              <a:latin typeface="Arial"/>
            </a:endParaRPr>
          </a:p>
        </p:txBody>
      </p:sp>
      <p:sp>
        <p:nvSpPr>
          <p:cNvPr id="732" name="CustomShape 2"/>
          <p:cNvSpPr/>
          <p:nvPr/>
        </p:nvSpPr>
        <p:spPr>
          <a:xfrm>
            <a:off x="918360" y="4564440"/>
            <a:ext cx="6564240" cy="230400"/>
          </a:xfrm>
          <a:prstGeom prst="rect">
            <a:avLst/>
          </a:prstGeom>
          <a:noFill/>
          <a:ln>
            <a:noFill/>
          </a:ln>
        </p:spPr>
        <p:style>
          <a:lnRef idx="0"/>
          <a:fillRef idx="0"/>
          <a:effectRef idx="0"/>
          <a:fontRef idx="minor"/>
        </p:style>
        <p:txBody>
          <a:bodyPr>
            <a:noAutofit/>
          </a:bodyPr>
          <a:p>
            <a:pPr>
              <a:lnSpc>
                <a:spcPct val="100000"/>
              </a:lnSpc>
              <a:tabLst>
                <a:tab algn="l" pos="0"/>
              </a:tabLst>
            </a:pPr>
            <a:r>
              <a:rPr b="0" lang="pl" sz="900" spc="-1" strike="noStrike">
                <a:solidFill>
                  <a:srgbClr val="000000"/>
                </a:solidFill>
                <a:latin typeface="Arial"/>
                <a:ea typeface="Arial"/>
              </a:rPr>
              <a:t>https://grist.org/article/heres-how-many-heat-deaths-15-cities-could-prevent-based-on-how-seriously-we-take-climate-change/</a:t>
            </a:r>
            <a:endParaRPr b="0" lang="pl-PL" sz="900" spc="-1" strike="noStrike">
              <a:latin typeface="Arial"/>
            </a:endParaRPr>
          </a:p>
        </p:txBody>
      </p:sp>
    </p:spTree>
  </p:cSld>
  <mc:AlternateContent>
    <mc:Choice Requires="p14">
      <p:transition spd="slow" p14:dur="2000"/>
    </mc:Choice>
    <mc:Fallback>
      <p:transition spd="slow"/>
    </mc:Fallback>
  </mc:AlternateContent>
</p:sld>
</file>

<file path=ppt/slides/slide1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17" name="TextShape 1"/>
          <p:cNvSpPr txBox="1"/>
          <p:nvPr/>
        </p:nvSpPr>
        <p:spPr>
          <a:xfrm>
            <a:off x="729360" y="864360"/>
            <a:ext cx="7020720" cy="2984760"/>
          </a:xfrm>
          <a:prstGeom prst="rect">
            <a:avLst/>
          </a:prstGeom>
          <a:noFill/>
          <a:ln>
            <a:noFill/>
          </a:ln>
        </p:spPr>
        <p:txBody>
          <a:bodyPr tIns="91440" bIns="91440" anchor="ctr">
            <a:noAutofit/>
          </a:bodyPr>
          <a:p>
            <a:pPr>
              <a:lnSpc>
                <a:spcPct val="100000"/>
              </a:lnSpc>
              <a:tabLst>
                <a:tab algn="l" pos="0"/>
              </a:tabLst>
            </a:pPr>
            <a:r>
              <a:rPr b="1" lang="pl" sz="3600" spc="-1" strike="noStrike">
                <a:solidFill>
                  <a:srgbClr val="ffffff"/>
                </a:solidFill>
                <a:latin typeface="Raleway"/>
                <a:ea typeface="Raleway"/>
              </a:rPr>
              <a:t>How to fight with the impact of climate change on migration?</a:t>
            </a:r>
            <a:endParaRPr b="0" lang="pl-PL" sz="36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18" name="TextShape 1"/>
          <p:cNvSpPr txBox="1"/>
          <p:nvPr/>
        </p:nvSpPr>
        <p:spPr>
          <a:xfrm>
            <a:off x="624240" y="2098440"/>
            <a:ext cx="7895520" cy="1385280"/>
          </a:xfrm>
          <a:prstGeom prst="rect">
            <a:avLst/>
          </a:prstGeom>
          <a:noFill/>
          <a:ln>
            <a:noFill/>
          </a:ln>
        </p:spPr>
        <p:txBody>
          <a:bodyPr tIns="91440" bIns="91440">
            <a:noAutofit/>
          </a:bodyPr>
          <a:p>
            <a:pPr algn="ctr">
              <a:lnSpc>
                <a:spcPct val="115000"/>
              </a:lnSpc>
              <a:spcBef>
                <a:spcPts val="1199"/>
              </a:spcBef>
              <a:tabLst>
                <a:tab algn="l" pos="0"/>
              </a:tabLst>
            </a:pPr>
            <a:r>
              <a:rPr b="1" i="1" lang="pl" sz="2800" spc="-1" strike="noStrike">
                <a:solidFill>
                  <a:srgbClr val="666666"/>
                </a:solidFill>
                <a:latin typeface="Raleway"/>
                <a:ea typeface="Raleway"/>
              </a:rPr>
              <a:t>We are not thinking of migration as a consequence of climate change. </a:t>
            </a:r>
            <a:endParaRPr b="0" lang="pl-PL" sz="2800" spc="-1" strike="noStrike">
              <a:solidFill>
                <a:srgbClr val="000000"/>
              </a:solidFill>
              <a:latin typeface="Arial"/>
            </a:endParaRPr>
          </a:p>
          <a:p>
            <a:pPr algn="ctr">
              <a:lnSpc>
                <a:spcPct val="115000"/>
              </a:lnSpc>
              <a:spcBef>
                <a:spcPts val="1199"/>
              </a:spcBef>
              <a:tabLst>
                <a:tab algn="l" pos="0"/>
              </a:tabLst>
            </a:pPr>
            <a:r>
              <a:rPr b="1" i="1" lang="pl" sz="2800" spc="-1" strike="noStrike">
                <a:solidFill>
                  <a:srgbClr val="666666"/>
                </a:solidFill>
                <a:latin typeface="Raleway"/>
                <a:ea typeface="Raleway"/>
              </a:rPr>
              <a:t>Society is </a:t>
            </a:r>
            <a:r>
              <a:rPr b="1" i="1" lang="pl" sz="2800" spc="-1" strike="noStrike" u="sng">
                <a:solidFill>
                  <a:srgbClr val="666666"/>
                </a:solidFill>
                <a:uFillTx/>
                <a:latin typeface="Raleway"/>
                <a:ea typeface="Raleway"/>
              </a:rPr>
              <a:t>ill-prepared.</a:t>
            </a:r>
            <a:endParaRPr b="0" lang="pl-PL" sz="2800" spc="-1" strike="noStrike">
              <a:solidFill>
                <a:srgbClr val="000000"/>
              </a:solidFill>
              <a:latin typeface="Arial"/>
            </a:endParaRPr>
          </a:p>
          <a:p>
            <a:pPr algn="ctr">
              <a:lnSpc>
                <a:spcPct val="115000"/>
              </a:lnSpc>
              <a:spcBef>
                <a:spcPts val="1199"/>
              </a:spcBef>
              <a:spcAft>
                <a:spcPts val="1599"/>
              </a:spcAft>
              <a:tabLst>
                <a:tab algn="l" pos="0"/>
              </a:tabLst>
            </a:pPr>
            <a:endParaRPr b="0" lang="pl-PL" sz="2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19" name="TextShape 1"/>
          <p:cNvSpPr txBox="1"/>
          <p:nvPr/>
        </p:nvSpPr>
        <p:spPr>
          <a:xfrm>
            <a:off x="729360" y="1318680"/>
            <a:ext cx="7688520" cy="534960"/>
          </a:xfrm>
          <a:prstGeom prst="rect">
            <a:avLst/>
          </a:prstGeom>
          <a:noFill/>
          <a:ln>
            <a:noFill/>
          </a:ln>
        </p:spPr>
        <p:txBody>
          <a:bodyPr tIns="91440" bIns="91440">
            <a:noAutofit/>
          </a:bodyPr>
          <a:p>
            <a:endParaRPr b="0" lang="pl-PL" sz="1400" spc="-1" strike="noStrike">
              <a:solidFill>
                <a:srgbClr val="000000"/>
              </a:solidFill>
              <a:latin typeface="Arial"/>
            </a:endParaRPr>
          </a:p>
        </p:txBody>
      </p:sp>
      <p:sp>
        <p:nvSpPr>
          <p:cNvPr id="920" name="TextShape 2"/>
          <p:cNvSpPr txBox="1"/>
          <p:nvPr/>
        </p:nvSpPr>
        <p:spPr>
          <a:xfrm>
            <a:off x="805680" y="2109240"/>
            <a:ext cx="7688520" cy="2260800"/>
          </a:xfrm>
          <a:prstGeom prst="rect">
            <a:avLst/>
          </a:prstGeom>
          <a:noFill/>
          <a:ln>
            <a:noFill/>
          </a:ln>
        </p:spPr>
        <p:txBody>
          <a:bodyPr tIns="91440" bIns="91440">
            <a:noAutofit/>
          </a:bodyPr>
          <a:p>
            <a:endParaRPr b="0" lang="pl-PL" sz="1400" spc="-1" strike="noStrike">
              <a:solidFill>
                <a:srgbClr val="000000"/>
              </a:solidFill>
              <a:latin typeface="Arial"/>
            </a:endParaRPr>
          </a:p>
        </p:txBody>
      </p:sp>
      <p:pic>
        <p:nvPicPr>
          <p:cNvPr id="921" name="Google Shape;916;p152" descr=""/>
          <p:cNvPicPr/>
          <p:nvPr/>
        </p:nvPicPr>
        <p:blipFill>
          <a:blip r:embed="rId1"/>
          <a:stretch/>
        </p:blipFill>
        <p:spPr>
          <a:xfrm>
            <a:off x="949320" y="607680"/>
            <a:ext cx="7401240" cy="4359960"/>
          </a:xfrm>
          <a:prstGeom prst="rect">
            <a:avLst/>
          </a:prstGeom>
          <a:ln>
            <a:noFill/>
          </a:ln>
        </p:spPr>
      </p:pic>
    </p:spTree>
  </p:cSld>
  <mc:AlternateContent>
    <mc:Choice Requires="p14">
      <p:transition spd="slow" p14:dur="2000"/>
    </mc:Choice>
    <mc:Fallback>
      <p:transition spd="slow"/>
    </mc:Fallback>
  </mc:AlternateContent>
</p:sld>
</file>

<file path=ppt/slides/slide1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22" name="TextShape 1"/>
          <p:cNvSpPr txBox="1"/>
          <p:nvPr/>
        </p:nvSpPr>
        <p:spPr>
          <a:xfrm>
            <a:off x="729360" y="1318680"/>
            <a:ext cx="7688520" cy="534960"/>
          </a:xfrm>
          <a:prstGeom prst="rect">
            <a:avLst/>
          </a:prstGeom>
          <a:noFill/>
          <a:ln>
            <a:noFill/>
          </a:ln>
        </p:spPr>
        <p:txBody>
          <a:bodyPr tIns="91440" bIns="91440">
            <a:noAutofit/>
          </a:bodyPr>
          <a:p>
            <a:endParaRPr b="0" lang="pl-PL" sz="1400" spc="-1" strike="noStrike">
              <a:solidFill>
                <a:srgbClr val="000000"/>
              </a:solidFill>
              <a:latin typeface="Arial"/>
            </a:endParaRPr>
          </a:p>
        </p:txBody>
      </p:sp>
      <p:sp>
        <p:nvSpPr>
          <p:cNvPr id="923" name="TextShape 2"/>
          <p:cNvSpPr txBox="1"/>
          <p:nvPr/>
        </p:nvSpPr>
        <p:spPr>
          <a:xfrm>
            <a:off x="729360" y="2079000"/>
            <a:ext cx="7688520" cy="2260800"/>
          </a:xfrm>
          <a:prstGeom prst="rect">
            <a:avLst/>
          </a:prstGeom>
          <a:noFill/>
          <a:ln>
            <a:noFill/>
          </a:ln>
        </p:spPr>
        <p:txBody>
          <a:bodyPr tIns="91440" bIns="91440">
            <a:noAutofit/>
          </a:bodyPr>
          <a:p>
            <a:endParaRPr b="0" lang="pl-PL" sz="1400" spc="-1" strike="noStrike">
              <a:solidFill>
                <a:srgbClr val="000000"/>
              </a:solidFill>
              <a:latin typeface="Arial"/>
            </a:endParaRPr>
          </a:p>
        </p:txBody>
      </p:sp>
      <p:pic>
        <p:nvPicPr>
          <p:cNvPr id="924" name="Google Shape;923;p153" descr=""/>
          <p:cNvPicPr/>
          <p:nvPr/>
        </p:nvPicPr>
        <p:blipFill>
          <a:blip r:embed="rId1"/>
          <a:stretch/>
        </p:blipFill>
        <p:spPr>
          <a:xfrm>
            <a:off x="0" y="854640"/>
            <a:ext cx="9143640" cy="4136040"/>
          </a:xfrm>
          <a:prstGeom prst="rect">
            <a:avLst/>
          </a:prstGeom>
          <a:ln>
            <a:noFill/>
          </a:ln>
        </p:spPr>
      </p:pic>
    </p:spTree>
  </p:cSld>
  <mc:AlternateContent>
    <mc:Choice Requires="p14">
      <p:transition spd="slow" p14:dur="2000"/>
    </mc:Choice>
    <mc:Fallback>
      <p:transition spd="slow"/>
    </mc:Fallback>
  </mc:AlternateContent>
</p:sld>
</file>

<file path=ppt/slides/slide1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25" name="TextShape 1"/>
          <p:cNvSpPr txBox="1"/>
          <p:nvPr/>
        </p:nvSpPr>
        <p:spPr>
          <a:xfrm>
            <a:off x="729360" y="1318680"/>
            <a:ext cx="7688520" cy="534960"/>
          </a:xfrm>
          <a:prstGeom prst="rect">
            <a:avLst/>
          </a:prstGeom>
          <a:noFill/>
          <a:ln>
            <a:noFill/>
          </a:ln>
        </p:spPr>
        <p:txBody>
          <a:bodyPr tIns="91440" bIns="91440">
            <a:noAutofit/>
          </a:bodyPr>
          <a:p>
            <a:endParaRPr b="0" lang="pl-PL" sz="1400" spc="-1" strike="noStrike">
              <a:solidFill>
                <a:srgbClr val="000000"/>
              </a:solidFill>
              <a:latin typeface="Arial"/>
            </a:endParaRPr>
          </a:p>
        </p:txBody>
      </p:sp>
      <p:sp>
        <p:nvSpPr>
          <p:cNvPr id="926" name="TextShape 2"/>
          <p:cNvSpPr txBox="1"/>
          <p:nvPr/>
        </p:nvSpPr>
        <p:spPr>
          <a:xfrm>
            <a:off x="729360" y="2079000"/>
            <a:ext cx="7688520" cy="2260800"/>
          </a:xfrm>
          <a:prstGeom prst="rect">
            <a:avLst/>
          </a:prstGeom>
          <a:noFill/>
          <a:ln>
            <a:noFill/>
          </a:ln>
        </p:spPr>
        <p:txBody>
          <a:bodyPr tIns="91440" bIns="91440">
            <a:noAutofit/>
          </a:bodyPr>
          <a:p>
            <a:endParaRPr b="0" lang="pl-PL" sz="1400" spc="-1" strike="noStrike">
              <a:solidFill>
                <a:srgbClr val="000000"/>
              </a:solidFill>
              <a:latin typeface="Arial"/>
            </a:endParaRPr>
          </a:p>
        </p:txBody>
      </p:sp>
      <p:pic>
        <p:nvPicPr>
          <p:cNvPr id="927" name="Google Shape;930;p154" descr=""/>
          <p:cNvPicPr/>
          <p:nvPr/>
        </p:nvPicPr>
        <p:blipFill>
          <a:blip r:embed="rId1"/>
          <a:stretch/>
        </p:blipFill>
        <p:spPr>
          <a:xfrm>
            <a:off x="599400" y="572400"/>
            <a:ext cx="7944840" cy="3998520"/>
          </a:xfrm>
          <a:prstGeom prst="rect">
            <a:avLst/>
          </a:prstGeom>
          <a:ln>
            <a:noFill/>
          </a:ln>
        </p:spPr>
      </p:pic>
    </p:spTree>
  </p:cSld>
  <mc:AlternateContent>
    <mc:Choice Requires="p14">
      <p:transition spd="slow" p14:dur="2000"/>
    </mc:Choice>
    <mc:Fallback>
      <p:transition spd="slow"/>
    </mc:Fallback>
  </mc:AlternateContent>
</p:sld>
</file>

<file path=ppt/slides/slide1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28" name="TextShape 1"/>
          <p:cNvSpPr txBox="1"/>
          <p:nvPr/>
        </p:nvSpPr>
        <p:spPr>
          <a:xfrm>
            <a:off x="729360" y="1318680"/>
            <a:ext cx="7688520" cy="534960"/>
          </a:xfrm>
          <a:prstGeom prst="rect">
            <a:avLst/>
          </a:prstGeom>
          <a:noFill/>
          <a:ln>
            <a:noFill/>
          </a:ln>
        </p:spPr>
        <p:txBody>
          <a:bodyPr tIns="91440" bIns="91440">
            <a:noAutofit/>
          </a:bodyPr>
          <a:p>
            <a:pPr>
              <a:lnSpc>
                <a:spcPct val="100000"/>
              </a:lnSpc>
              <a:tabLst>
                <a:tab algn="l" pos="0"/>
              </a:tabLst>
            </a:pPr>
            <a:r>
              <a:rPr b="1" lang="pl" sz="2600" spc="-1" strike="noStrike">
                <a:solidFill>
                  <a:srgbClr val="1a1a1a"/>
                </a:solidFill>
                <a:latin typeface="Raleway"/>
                <a:ea typeface="Raleway"/>
              </a:rPr>
              <a:t>References </a:t>
            </a:r>
            <a:endParaRPr b="0" lang="pl-PL" sz="2600" spc="-1" strike="noStrike">
              <a:solidFill>
                <a:srgbClr val="000000"/>
              </a:solidFill>
              <a:latin typeface="Arial"/>
            </a:endParaRPr>
          </a:p>
        </p:txBody>
      </p:sp>
      <p:sp>
        <p:nvSpPr>
          <p:cNvPr id="929" name="TextShape 2"/>
          <p:cNvSpPr txBox="1"/>
          <p:nvPr/>
        </p:nvSpPr>
        <p:spPr>
          <a:xfrm>
            <a:off x="729360" y="1965600"/>
            <a:ext cx="7688520" cy="2260800"/>
          </a:xfrm>
          <a:prstGeom prst="rect">
            <a:avLst/>
          </a:prstGeom>
          <a:noFill/>
          <a:ln>
            <a:noFill/>
          </a:ln>
        </p:spPr>
        <p:txBody>
          <a:bodyPr tIns="91440" bIns="91440">
            <a:noAutofit/>
          </a:bodyPr>
          <a:p>
            <a:pPr marL="457200" indent="-298080">
              <a:lnSpc>
                <a:spcPct val="115000"/>
              </a:lnSpc>
              <a:buClr>
                <a:srgbClr val="595959"/>
              </a:buClr>
              <a:buFont typeface="Raleway"/>
              <a:buChar char="●"/>
            </a:pPr>
            <a:r>
              <a:rPr b="0" lang="pl" sz="1100" spc="-1" strike="noStrike">
                <a:solidFill>
                  <a:srgbClr val="595959"/>
                </a:solidFill>
                <a:latin typeface="Raleway"/>
                <a:ea typeface="Raleway"/>
              </a:rPr>
              <a:t>https://www.ipcc.ch/report/srccl/</a:t>
            </a:r>
            <a:endParaRPr b="0" lang="pl-PL" sz="1100" spc="-1" strike="noStrike">
              <a:solidFill>
                <a:srgbClr val="000000"/>
              </a:solidFill>
              <a:latin typeface="Arial"/>
            </a:endParaRPr>
          </a:p>
          <a:p>
            <a:pPr marL="457200" indent="-298080">
              <a:lnSpc>
                <a:spcPct val="115000"/>
              </a:lnSpc>
              <a:buClr>
                <a:srgbClr val="595959"/>
              </a:buClr>
              <a:buFont typeface="Raleway"/>
              <a:buChar char="●"/>
            </a:pPr>
            <a:r>
              <a:rPr b="0" lang="pl" sz="1100" spc="-1" strike="noStrike">
                <a:solidFill>
                  <a:srgbClr val="595959"/>
                </a:solidFill>
                <a:latin typeface="Raleway"/>
                <a:ea typeface="Raleway"/>
              </a:rPr>
              <a:t>https://www.ipcc.ch/sr15</a:t>
            </a:r>
            <a:endParaRPr b="0" lang="pl-PL" sz="1100" spc="-1" strike="noStrike">
              <a:solidFill>
                <a:srgbClr val="000000"/>
              </a:solidFill>
              <a:latin typeface="Arial"/>
            </a:endParaRPr>
          </a:p>
          <a:p>
            <a:pPr marL="457200" indent="-298080">
              <a:lnSpc>
                <a:spcPct val="115000"/>
              </a:lnSpc>
              <a:buClr>
                <a:srgbClr val="595959"/>
              </a:buClr>
              <a:buFont typeface="Raleway"/>
              <a:buChar char="●"/>
            </a:pPr>
            <a:r>
              <a:rPr b="0" lang="pl" sz="1100" spc="-1" strike="noStrike">
                <a:solidFill>
                  <a:srgbClr val="595959"/>
                </a:solidFill>
                <a:latin typeface="Raleway"/>
                <a:ea typeface="Raleway"/>
              </a:rPr>
              <a:t>https://www.scientificamerican.com/article/climate-change-is-having-a-major-impact-on global-health/</a:t>
            </a:r>
            <a:endParaRPr b="0" lang="pl-PL" sz="1100" spc="-1" strike="noStrike">
              <a:solidFill>
                <a:srgbClr val="000000"/>
              </a:solidFill>
              <a:latin typeface="Arial"/>
            </a:endParaRPr>
          </a:p>
          <a:p>
            <a:pPr marL="457200" indent="-298080">
              <a:lnSpc>
                <a:spcPct val="115000"/>
              </a:lnSpc>
              <a:buClr>
                <a:srgbClr val="595959"/>
              </a:buClr>
              <a:buFont typeface="Raleway"/>
              <a:buChar char="●"/>
            </a:pPr>
            <a:r>
              <a:rPr b="0" lang="pl" sz="1100" spc="-1" strike="noStrike">
                <a:solidFill>
                  <a:srgbClr val="595959"/>
                </a:solidFill>
                <a:latin typeface="Raleway"/>
                <a:ea typeface="Raleway"/>
              </a:rPr>
              <a:t>Barrow CJ (1994) Land degradation. Development and breakdown of terrestrial environments.</a:t>
            </a:r>
            <a:endParaRPr b="0" lang="pl-PL" sz="1100" spc="-1" strike="noStrike">
              <a:solidFill>
                <a:srgbClr val="000000"/>
              </a:solidFill>
              <a:latin typeface="Arial"/>
            </a:endParaRPr>
          </a:p>
          <a:p>
            <a:pPr marL="457200" indent="-298080">
              <a:lnSpc>
                <a:spcPct val="115000"/>
              </a:lnSpc>
              <a:buClr>
                <a:srgbClr val="595959"/>
              </a:buClr>
              <a:buFont typeface="Raleway"/>
              <a:buChar char="●"/>
            </a:pPr>
            <a:r>
              <a:rPr b="0" lang="pl" sz="1100" spc="-1" strike="noStrike">
                <a:solidFill>
                  <a:srgbClr val="595959"/>
                </a:solidFill>
                <a:latin typeface="Raleway"/>
                <a:ea typeface="Raleway"/>
              </a:rPr>
              <a:t>Cambridge University Press, New York, NY, USA)</a:t>
            </a:r>
            <a:endParaRPr b="0" lang="pl-PL" sz="1100" spc="-1" strike="noStrike">
              <a:solidFill>
                <a:srgbClr val="000000"/>
              </a:solidFill>
              <a:latin typeface="Arial"/>
            </a:endParaRPr>
          </a:p>
          <a:p>
            <a:pPr marL="457200" indent="-298080">
              <a:lnSpc>
                <a:spcPct val="115000"/>
              </a:lnSpc>
              <a:buClr>
                <a:srgbClr val="595959"/>
              </a:buClr>
              <a:buFont typeface="Raleway"/>
              <a:buChar char="●"/>
            </a:pPr>
            <a:r>
              <a:rPr b="0" lang="pl" sz="1100" spc="-1" strike="noStrike">
                <a:solidFill>
                  <a:srgbClr val="595959"/>
                </a:solidFill>
                <a:latin typeface="Raleway"/>
                <a:ea typeface="Raleway"/>
              </a:rPr>
              <a:t>Braswell BH, Schimel DS, Linder E, Moore B III (1997) The response of global terrestrial ecosystems to interannual temperature variability. Science 278:870-872.</a:t>
            </a:r>
            <a:endParaRPr b="0" lang="pl-PL" sz="1100" spc="-1" strike="noStrike">
              <a:solidFill>
                <a:srgbClr val="000000"/>
              </a:solidFill>
              <a:latin typeface="Arial"/>
            </a:endParaRPr>
          </a:p>
          <a:p>
            <a:pPr marL="457200" indent="-298080">
              <a:lnSpc>
                <a:spcPct val="115000"/>
              </a:lnSpc>
              <a:buClr>
                <a:srgbClr val="595959"/>
              </a:buClr>
              <a:buFont typeface="Raleway"/>
              <a:buChar char="●"/>
            </a:pPr>
            <a:r>
              <a:rPr b="0" lang="pl" sz="1100" spc="-1" strike="noStrike">
                <a:solidFill>
                  <a:srgbClr val="595959"/>
                </a:solidFill>
                <a:latin typeface="Raleway"/>
                <a:ea typeface="Raleway"/>
              </a:rPr>
              <a:t>Ioras, F, Bandra, I, Kemo, C (2014). Introduction to Climate Change and Land Degradation. UK :Buckingamshire New University</a:t>
            </a:r>
            <a:endParaRPr b="0" lang="pl-PL" sz="1100" spc="-1" strike="noStrike">
              <a:solidFill>
                <a:srgbClr val="000000"/>
              </a:solidFill>
              <a:latin typeface="Arial"/>
            </a:endParaRPr>
          </a:p>
          <a:p>
            <a:pPr marL="457200" indent="-298080">
              <a:lnSpc>
                <a:spcPct val="115000"/>
              </a:lnSpc>
              <a:buClr>
                <a:srgbClr val="595959"/>
              </a:buClr>
              <a:buFont typeface="Raleway"/>
              <a:buChar char="●"/>
            </a:pPr>
            <a:r>
              <a:rPr b="0" lang="pl" sz="1100" spc="-1" strike="noStrike" u="sng">
                <a:solidFill>
                  <a:srgbClr val="1c3678"/>
                </a:solidFill>
                <a:uFillTx/>
                <a:latin typeface="Raleway"/>
                <a:ea typeface="Raleway"/>
                <a:hlinkClick r:id="rId1"/>
              </a:rPr>
              <a:t>https://dialnet,unirioja,es/descarga/articulo/4997441.pdf</a:t>
            </a:r>
            <a:endParaRPr b="0" lang="pl-PL" sz="1100" spc="-1" strike="noStrike">
              <a:solidFill>
                <a:srgbClr val="000000"/>
              </a:solidFill>
              <a:latin typeface="Arial"/>
            </a:endParaRPr>
          </a:p>
          <a:p>
            <a:pPr marL="457200" indent="-298080">
              <a:lnSpc>
                <a:spcPct val="115000"/>
              </a:lnSpc>
              <a:buClr>
                <a:srgbClr val="595959"/>
              </a:buClr>
              <a:buFont typeface="Raleway"/>
              <a:buChar char="●"/>
            </a:pPr>
            <a:r>
              <a:rPr b="0" lang="pl" sz="1100" spc="-1" strike="noStrike">
                <a:solidFill>
                  <a:srgbClr val="595959"/>
                </a:solidFill>
                <a:latin typeface="Raleway"/>
                <a:ea typeface="Raleway"/>
              </a:rPr>
              <a:t>IPCC (2003) Climate Change 2001: Impacts, Adaptation and Vulnerability. Contribution of Working Group II to the Third Assessment. Published for the Intergovernmental Panel on Climate</a:t>
            </a:r>
            <a:endParaRPr b="0" lang="pl-PL" sz="1100" spc="-1" strike="noStrike">
              <a:solidFill>
                <a:srgbClr val="000000"/>
              </a:solidFill>
              <a:latin typeface="Arial"/>
            </a:endParaRPr>
          </a:p>
          <a:p>
            <a:pPr marL="457200" indent="-298080">
              <a:lnSpc>
                <a:spcPct val="115000"/>
              </a:lnSpc>
              <a:buClr>
                <a:srgbClr val="595959"/>
              </a:buClr>
              <a:buFont typeface="Raleway"/>
              <a:buChar char="●"/>
            </a:pPr>
            <a:r>
              <a:rPr b="0" lang="pl" sz="1100" spc="-1" strike="noStrike">
                <a:solidFill>
                  <a:srgbClr val="595959"/>
                </a:solidFill>
                <a:latin typeface="Raleway"/>
                <a:ea typeface="Raleway"/>
              </a:rPr>
              <a:t>Change, Cambridge University Press, Cambridge, UK</a:t>
            </a:r>
            <a:endParaRPr b="0" lang="pl-PL" sz="1100" spc="-1" strike="noStrike">
              <a:solidFill>
                <a:srgbClr val="000000"/>
              </a:solidFill>
              <a:latin typeface="Arial"/>
            </a:endParaRPr>
          </a:p>
          <a:p>
            <a:pPr>
              <a:lnSpc>
                <a:spcPct val="115000"/>
              </a:lnSpc>
              <a:spcBef>
                <a:spcPts val="1599"/>
              </a:spcBef>
              <a:spcAft>
                <a:spcPts val="1599"/>
              </a:spcAft>
              <a:tabLst>
                <a:tab algn="l" pos="0"/>
              </a:tabLst>
            </a:pPr>
            <a:endParaRPr b="0" lang="pl-PL" sz="11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30" name="TextShape 1"/>
          <p:cNvSpPr txBox="1"/>
          <p:nvPr/>
        </p:nvSpPr>
        <p:spPr>
          <a:xfrm>
            <a:off x="729360" y="1318680"/>
            <a:ext cx="7688520" cy="534960"/>
          </a:xfrm>
          <a:prstGeom prst="rect">
            <a:avLst/>
          </a:prstGeom>
          <a:noFill/>
          <a:ln>
            <a:noFill/>
          </a:ln>
        </p:spPr>
        <p:txBody>
          <a:bodyPr tIns="91440" bIns="91440">
            <a:noAutofit/>
          </a:bodyPr>
          <a:p>
            <a:pPr>
              <a:lnSpc>
                <a:spcPct val="100000"/>
              </a:lnSpc>
              <a:tabLst>
                <a:tab algn="l" pos="0"/>
              </a:tabLst>
            </a:pPr>
            <a:r>
              <a:rPr b="1" lang="pl" sz="2600" spc="-1" strike="noStrike">
                <a:solidFill>
                  <a:srgbClr val="1a1a1a"/>
                </a:solidFill>
                <a:latin typeface="Raleway"/>
                <a:ea typeface="Raleway"/>
              </a:rPr>
              <a:t>References </a:t>
            </a:r>
            <a:endParaRPr b="0" lang="pl-PL" sz="2600" spc="-1" strike="noStrike">
              <a:solidFill>
                <a:srgbClr val="000000"/>
              </a:solidFill>
              <a:latin typeface="Arial"/>
            </a:endParaRPr>
          </a:p>
        </p:txBody>
      </p:sp>
      <p:sp>
        <p:nvSpPr>
          <p:cNvPr id="931" name="TextShape 2"/>
          <p:cNvSpPr txBox="1"/>
          <p:nvPr/>
        </p:nvSpPr>
        <p:spPr>
          <a:xfrm>
            <a:off x="729360" y="1965600"/>
            <a:ext cx="7688520" cy="2260800"/>
          </a:xfrm>
          <a:prstGeom prst="rect">
            <a:avLst/>
          </a:prstGeom>
          <a:noFill/>
          <a:ln>
            <a:noFill/>
          </a:ln>
        </p:spPr>
        <p:txBody>
          <a:bodyPr tIns="91440" bIns="91440">
            <a:noAutofit/>
          </a:bodyPr>
          <a:p>
            <a:pPr marL="457200" indent="-298080">
              <a:lnSpc>
                <a:spcPct val="115000"/>
              </a:lnSpc>
              <a:buClr>
                <a:srgbClr val="595959"/>
              </a:buClr>
              <a:buFont typeface="Raleway"/>
              <a:buChar char="●"/>
            </a:pPr>
            <a:r>
              <a:rPr b="0" lang="pl" sz="1100" spc="-1" strike="noStrike">
                <a:solidFill>
                  <a:srgbClr val="595959"/>
                </a:solidFill>
                <a:latin typeface="Raleway"/>
                <a:ea typeface="Raleway"/>
              </a:rPr>
              <a:t>Alex de Sherbinin, Impacts of Climate Change as Drivers of Migration, Migration Policy Institute, 2020 </a:t>
            </a:r>
            <a:endParaRPr b="0" lang="pl-PL" sz="1100" spc="-1" strike="noStrike">
              <a:solidFill>
                <a:srgbClr val="000000"/>
              </a:solidFill>
              <a:latin typeface="Arial"/>
            </a:endParaRPr>
          </a:p>
          <a:p>
            <a:pPr marL="457200" indent="-298080">
              <a:lnSpc>
                <a:spcPct val="115000"/>
              </a:lnSpc>
              <a:buClr>
                <a:srgbClr val="595959"/>
              </a:buClr>
              <a:buFont typeface="Raleway"/>
              <a:buChar char="●"/>
            </a:pPr>
            <a:r>
              <a:rPr b="0" lang="pl" sz="1100" spc="-1" strike="noStrike">
                <a:solidFill>
                  <a:srgbClr val="595959"/>
                </a:solidFill>
                <a:latin typeface="Raleway"/>
                <a:ea typeface="Raleway"/>
              </a:rPr>
              <a:t>Report - What has the IPCC actually said about migration and climate change, 2014  </a:t>
            </a:r>
            <a:endParaRPr b="0" lang="pl-PL" sz="1100" spc="-1" strike="noStrike">
              <a:solidFill>
                <a:srgbClr val="000000"/>
              </a:solidFill>
              <a:latin typeface="Arial"/>
            </a:endParaRPr>
          </a:p>
          <a:p>
            <a:pPr marL="457200" indent="-298080">
              <a:lnSpc>
                <a:spcPct val="115000"/>
              </a:lnSpc>
              <a:buClr>
                <a:srgbClr val="595959"/>
              </a:buClr>
              <a:buFont typeface="Raleway"/>
              <a:buChar char="●"/>
            </a:pPr>
            <a:r>
              <a:rPr b="0" lang="pl" sz="1100" spc="-1" strike="noStrike">
                <a:solidFill>
                  <a:srgbClr val="595959"/>
                </a:solidFill>
                <a:latin typeface="Raleway"/>
                <a:ea typeface="Raleway"/>
              </a:rPr>
              <a:t>Francesco Basetti, Environmental Migrants: Up to 1 Billion by 2050, Climate Foresight, 2019</a:t>
            </a:r>
            <a:endParaRPr b="0" lang="pl-PL" sz="1100" spc="-1" strike="noStrike">
              <a:solidFill>
                <a:srgbClr val="000000"/>
              </a:solidFill>
              <a:latin typeface="Arial"/>
            </a:endParaRPr>
          </a:p>
          <a:p>
            <a:pPr marL="457200" indent="-298080">
              <a:lnSpc>
                <a:spcPct val="115000"/>
              </a:lnSpc>
              <a:buClr>
                <a:srgbClr val="595959"/>
              </a:buClr>
              <a:buFont typeface="Raleway"/>
              <a:buChar char="●"/>
            </a:pPr>
            <a:r>
              <a:rPr b="0" lang="pl" sz="1100" spc="-1" strike="noStrike">
                <a:solidFill>
                  <a:srgbClr val="595959"/>
                </a:solidFill>
                <a:latin typeface="Raleway"/>
                <a:ea typeface="Raleway"/>
              </a:rPr>
              <a:t>Rick Noack, Has the era of the ‘climate change refugee’ begun?, The Washington Post, 2014 </a:t>
            </a:r>
            <a:endParaRPr b="0" lang="pl-PL" sz="1100" spc="-1" strike="noStrike">
              <a:solidFill>
                <a:srgbClr val="000000"/>
              </a:solidFill>
              <a:latin typeface="Arial"/>
            </a:endParaRPr>
          </a:p>
          <a:p>
            <a:pPr marL="457200" indent="-298080">
              <a:lnSpc>
                <a:spcPct val="115000"/>
              </a:lnSpc>
              <a:buClr>
                <a:srgbClr val="595959"/>
              </a:buClr>
              <a:buFont typeface="Raleway"/>
              <a:buChar char="●"/>
            </a:pPr>
            <a:r>
              <a:rPr b="0" lang="pl" sz="1100" spc="-1" strike="noStrike">
                <a:solidFill>
                  <a:srgbClr val="595959"/>
                </a:solidFill>
                <a:latin typeface="Raleway"/>
                <a:ea typeface="Raleway"/>
              </a:rPr>
              <a:t>Patrick Sakdapolrak and Harald Sterly, Building Climate Resilience through Migration in Thailand, Migration Policy Instiute, 2020 </a:t>
            </a:r>
            <a:endParaRPr b="0" lang="pl-PL" sz="1100" spc="-1" strike="noStrike">
              <a:solidFill>
                <a:srgbClr val="000000"/>
              </a:solidFill>
              <a:latin typeface="Arial"/>
            </a:endParaRPr>
          </a:p>
          <a:p>
            <a:pPr marL="457200" indent="-298080">
              <a:lnSpc>
                <a:spcPct val="115000"/>
              </a:lnSpc>
              <a:buClr>
                <a:srgbClr val="595959"/>
              </a:buClr>
              <a:buFont typeface="Raleway"/>
              <a:buChar char="●"/>
            </a:pPr>
            <a:r>
              <a:rPr b="0" lang="pl" sz="1100" spc="-1" strike="noStrike">
                <a:solidFill>
                  <a:srgbClr val="595959"/>
                </a:solidFill>
                <a:latin typeface="Raleway"/>
                <a:ea typeface="Raleway"/>
              </a:rPr>
              <a:t>Svenja Enge, Thinking Migration Policy Differently at the 2017 Bonn Intersessional, Transre, 2018 </a:t>
            </a:r>
            <a:endParaRPr b="0" lang="pl-PL" sz="1100" spc="-1" strike="noStrike">
              <a:solidFill>
                <a:srgbClr val="000000"/>
              </a:solidFill>
              <a:latin typeface="Arial"/>
            </a:endParaRPr>
          </a:p>
          <a:p>
            <a:pPr marL="457200" indent="-298080">
              <a:lnSpc>
                <a:spcPct val="115000"/>
              </a:lnSpc>
              <a:buClr>
                <a:srgbClr val="595959"/>
              </a:buClr>
              <a:buFont typeface="Raleway"/>
              <a:buChar char="●"/>
            </a:pPr>
            <a:r>
              <a:rPr b="0" lang="pl" sz="1100" spc="-1" strike="noStrike">
                <a:solidFill>
                  <a:srgbClr val="595959"/>
                </a:solidFill>
                <a:latin typeface="Raleway"/>
                <a:ea typeface="Raleway"/>
              </a:rPr>
              <a:t>Raphael Nawrotzki, Do social networks help facilitate climate-related migration?, Transre, 2018 </a:t>
            </a:r>
            <a:endParaRPr b="0" lang="pl-PL" sz="1100" spc="-1" strike="noStrike">
              <a:solidFill>
                <a:srgbClr val="000000"/>
              </a:solidFill>
              <a:latin typeface="Arial"/>
            </a:endParaRPr>
          </a:p>
          <a:p>
            <a:pPr marL="457200" indent="-298080">
              <a:lnSpc>
                <a:spcPct val="115000"/>
              </a:lnSpc>
              <a:buClr>
                <a:srgbClr val="595959"/>
              </a:buClr>
              <a:buFont typeface="Raleway"/>
              <a:buChar char="●"/>
            </a:pPr>
            <a:r>
              <a:rPr b="0" lang="pl" sz="1100" spc="-1" strike="noStrike">
                <a:solidFill>
                  <a:srgbClr val="595959"/>
                </a:solidFill>
                <a:latin typeface="Raleway"/>
                <a:ea typeface="Raleway"/>
              </a:rPr>
              <a:t>Social Crises: Signatures of Complexity in a Fast-Growing Economy, Hindawi - Complexity, 2017 </a:t>
            </a:r>
            <a:endParaRPr b="0" lang="pl-PL" sz="1100" spc="-1" strike="noStrike">
              <a:solidFill>
                <a:srgbClr val="000000"/>
              </a:solidFill>
              <a:latin typeface="Arial"/>
            </a:endParaRPr>
          </a:p>
          <a:p>
            <a:pPr marL="457200" indent="-298080">
              <a:lnSpc>
                <a:spcPct val="115000"/>
              </a:lnSpc>
              <a:buClr>
                <a:srgbClr val="595959"/>
              </a:buClr>
              <a:buFont typeface="Raleway"/>
              <a:buChar char="●"/>
            </a:pPr>
            <a:r>
              <a:rPr b="0" lang="pl" sz="1100" spc="-1" strike="noStrike">
                <a:solidFill>
                  <a:srgbClr val="595959"/>
                </a:solidFill>
                <a:latin typeface="Raleway"/>
                <a:ea typeface="Raleway"/>
              </a:rPr>
              <a:t>E.L. Quarantelli, Russell R. Dynes, Response to social crisis and disaster, Annual Reviews Inc., 1977</a:t>
            </a:r>
            <a:endParaRPr b="0" lang="pl-PL" sz="1100" spc="-1" strike="noStrike">
              <a:solidFill>
                <a:srgbClr val="000000"/>
              </a:solidFill>
              <a:latin typeface="Arial"/>
            </a:endParaRPr>
          </a:p>
          <a:p>
            <a:pPr marL="457200" indent="-298080">
              <a:lnSpc>
                <a:spcPct val="115000"/>
              </a:lnSpc>
              <a:buClr>
                <a:srgbClr val="595959"/>
              </a:buClr>
              <a:buFont typeface="Raleway"/>
              <a:buChar char="●"/>
            </a:pPr>
            <a:r>
              <a:rPr b="0" lang="pl" sz="1100" spc="-1" strike="noStrike">
                <a:solidFill>
                  <a:srgbClr val="595959"/>
                </a:solidFill>
                <a:latin typeface="Raleway"/>
                <a:ea typeface="Raleway"/>
              </a:rPr>
              <a:t>Anna Durnova, Dagmar Rychnovska, The Climate Crisis is a Social Crisis, ihc.ac.at, 2018 </a:t>
            </a:r>
            <a:endParaRPr b="0" lang="pl-PL" sz="1100" spc="-1" strike="noStrike">
              <a:solidFill>
                <a:srgbClr val="000000"/>
              </a:solidFill>
              <a:latin typeface="Arial"/>
            </a:endParaRPr>
          </a:p>
          <a:p>
            <a:pPr marL="457200" indent="-298080">
              <a:lnSpc>
                <a:spcPct val="115000"/>
              </a:lnSpc>
              <a:buClr>
                <a:srgbClr val="595959"/>
              </a:buClr>
              <a:buFont typeface="Raleway"/>
              <a:buChar char="●"/>
            </a:pPr>
            <a:r>
              <a:rPr b="0" lang="pl" sz="1100" spc="-1" strike="noStrike" u="sng">
                <a:solidFill>
                  <a:srgbClr val="1c3678"/>
                </a:solidFill>
                <a:uFillTx/>
                <a:latin typeface="Raleway"/>
                <a:ea typeface="Raleway"/>
                <a:hlinkClick r:id="rId1"/>
              </a:rPr>
              <a:t>https://www.iom.int/global-compact-migration</a:t>
            </a:r>
            <a:endParaRPr b="0" lang="pl-PL" sz="1100" spc="-1" strike="noStrike">
              <a:solidFill>
                <a:srgbClr val="000000"/>
              </a:solidFill>
              <a:latin typeface="Arial"/>
            </a:endParaRPr>
          </a:p>
          <a:p>
            <a:pPr marL="457200" indent="-298080">
              <a:lnSpc>
                <a:spcPct val="115000"/>
              </a:lnSpc>
              <a:buClr>
                <a:srgbClr val="595959"/>
              </a:buClr>
              <a:buFont typeface="Raleway"/>
              <a:buChar char="●"/>
            </a:pPr>
            <a:r>
              <a:rPr b="0" lang="pl" sz="1100" spc="-1" strike="noStrike" u="sng">
                <a:solidFill>
                  <a:srgbClr val="1c3678"/>
                </a:solidFill>
                <a:uFillTx/>
                <a:latin typeface="Raleway"/>
                <a:ea typeface="Raleway"/>
                <a:hlinkClick r:id="rId2"/>
              </a:rPr>
              <a:t>https://www.worldbank.org/en/topic/social-dimensions-of-climate-change</a:t>
            </a:r>
            <a:endParaRPr b="0" lang="pl-PL" sz="1100" spc="-1" strike="noStrike">
              <a:solidFill>
                <a:srgbClr val="000000"/>
              </a:solidFill>
              <a:latin typeface="Arial"/>
            </a:endParaRPr>
          </a:p>
          <a:p>
            <a:pPr marL="457200" indent="-298080">
              <a:lnSpc>
                <a:spcPct val="115000"/>
              </a:lnSpc>
              <a:buClr>
                <a:srgbClr val="595959"/>
              </a:buClr>
              <a:buFont typeface="Raleway"/>
              <a:buChar char="●"/>
            </a:pPr>
            <a:r>
              <a:rPr b="0" lang="pl" sz="1100" spc="-1" strike="noStrike" u="sng">
                <a:solidFill>
                  <a:srgbClr val="1c3678"/>
                </a:solidFill>
                <a:uFillTx/>
                <a:latin typeface="Raleway"/>
                <a:ea typeface="Raleway"/>
                <a:hlinkClick r:id="rId3"/>
              </a:rPr>
              <a:t>https://news.un.org/en/story/2019/07/1043551</a:t>
            </a:r>
            <a:endParaRPr b="0" lang="pl-PL" sz="1100" spc="-1" strike="noStrike">
              <a:solidFill>
                <a:srgbClr val="000000"/>
              </a:solidFill>
              <a:latin typeface="Arial"/>
            </a:endParaRPr>
          </a:p>
          <a:p>
            <a:pPr marL="457200" indent="-298080">
              <a:lnSpc>
                <a:spcPct val="115000"/>
              </a:lnSpc>
              <a:buClr>
                <a:srgbClr val="595959"/>
              </a:buClr>
              <a:buFont typeface="Raleway"/>
              <a:buChar char="●"/>
            </a:pPr>
            <a:r>
              <a:rPr b="0" lang="pl" sz="1100" spc="-1" strike="noStrike" u="sng">
                <a:solidFill>
                  <a:srgbClr val="1c3678"/>
                </a:solidFill>
                <a:uFillTx/>
                <a:latin typeface="Raleway"/>
                <a:ea typeface="Raleway"/>
                <a:hlinkClick r:id="rId4"/>
              </a:rPr>
              <a:t>https://ec.europa.eu/clima/policies/adaptation/how/social_e</a:t>
            </a:r>
            <a:endParaRPr b="0" lang="pl-PL" sz="1100" spc="-1" strike="noStrike">
              <a:solidFill>
                <a:srgbClr val="000000"/>
              </a:solidFill>
              <a:latin typeface="Arial"/>
            </a:endParaRPr>
          </a:p>
          <a:p>
            <a:pPr>
              <a:lnSpc>
                <a:spcPct val="115000"/>
              </a:lnSpc>
              <a:spcBef>
                <a:spcPts val="1599"/>
              </a:spcBef>
              <a:spcAft>
                <a:spcPts val="1599"/>
              </a:spcAft>
              <a:tabLst>
                <a:tab algn="l" pos="0"/>
              </a:tabLst>
            </a:pPr>
            <a:endParaRPr b="0" lang="pl-PL" sz="11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32" name="TextShape 1"/>
          <p:cNvSpPr txBox="1"/>
          <p:nvPr/>
        </p:nvSpPr>
        <p:spPr>
          <a:xfrm>
            <a:off x="729360" y="1322280"/>
            <a:ext cx="7688160" cy="1518120"/>
          </a:xfrm>
          <a:prstGeom prst="rect">
            <a:avLst/>
          </a:prstGeom>
          <a:noFill/>
          <a:ln>
            <a:noFill/>
          </a:ln>
        </p:spPr>
        <p:txBody>
          <a:bodyPr tIns="91440" bIns="91440">
            <a:noAutofit/>
          </a:bodyPr>
          <a:p>
            <a:pPr algn="ctr">
              <a:lnSpc>
                <a:spcPct val="100000"/>
              </a:lnSpc>
              <a:tabLst>
                <a:tab algn="l" pos="0"/>
              </a:tabLst>
            </a:pPr>
            <a:r>
              <a:rPr b="1" lang="pl" sz="4800" spc="-1" strike="noStrike">
                <a:solidFill>
                  <a:srgbClr val="ffffff"/>
                </a:solidFill>
                <a:latin typeface="Raleway"/>
                <a:ea typeface="Raleway"/>
              </a:rPr>
              <a:t>Thank you for your attention! </a:t>
            </a:r>
            <a:endParaRPr b="0" lang="pl-PL" sz="4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33" name="CustomShape 1"/>
          <p:cNvSpPr/>
          <p:nvPr/>
        </p:nvSpPr>
        <p:spPr>
          <a:xfrm>
            <a:off x="1460160" y="4758120"/>
            <a:ext cx="4444920" cy="178200"/>
          </a:xfrm>
          <a:prstGeom prst="rect">
            <a:avLst/>
          </a:prstGeom>
          <a:noFill/>
          <a:ln>
            <a:noFill/>
          </a:ln>
        </p:spPr>
        <p:style>
          <a:lnRef idx="0"/>
          <a:fillRef idx="0"/>
          <a:effectRef idx="0"/>
          <a:fontRef idx="minor"/>
        </p:style>
        <p:txBody>
          <a:bodyPr lIns="0" rIns="0" tIns="9000" bIns="0">
            <a:noAutofit/>
          </a:bodyPr>
          <a:p>
            <a:pPr marL="12600">
              <a:lnSpc>
                <a:spcPct val="100000"/>
              </a:lnSpc>
              <a:tabLst>
                <a:tab algn="l" pos="0"/>
              </a:tabLst>
            </a:pPr>
            <a:r>
              <a:rPr b="0" lang="pl" sz="1000" spc="-1" strike="noStrike">
                <a:solidFill>
                  <a:srgbClr val="000000"/>
                </a:solidFill>
                <a:latin typeface="Arial"/>
                <a:ea typeface="Arial"/>
              </a:rPr>
              <a:t>Front. Public Health, 26 June 2020. https://doi.org/10.3389/fpubh.2020.00341</a:t>
            </a:r>
            <a:endParaRPr b="0" lang="pl-PL" sz="1000" spc="-1" strike="noStrike">
              <a:latin typeface="Arial"/>
            </a:endParaRPr>
          </a:p>
        </p:txBody>
      </p:sp>
      <p:sp>
        <p:nvSpPr>
          <p:cNvPr id="734" name="CustomShape 2"/>
          <p:cNvSpPr/>
          <p:nvPr/>
        </p:nvSpPr>
        <p:spPr>
          <a:xfrm>
            <a:off x="1368720" y="892080"/>
            <a:ext cx="6594120" cy="3719520"/>
          </a:xfrm>
          <a:prstGeom prst="rect">
            <a:avLst/>
          </a:prstGeom>
          <a:blipFill rotWithShape="0">
            <a:blip r:embed="rId1"/>
            <a:stretch>
              <a:fillRect/>
            </a:stretch>
          </a:blipFill>
          <a:ln>
            <a:noFill/>
          </a:ln>
        </p:spPr>
        <p:style>
          <a:lnRef idx="0"/>
          <a:fillRef idx="0"/>
          <a:effectRef idx="0"/>
          <a:fontRef idx="minor"/>
        </p:style>
      </p:sp>
      <p:sp>
        <p:nvSpPr>
          <p:cNvPr id="735" name="CustomShape 3"/>
          <p:cNvSpPr/>
          <p:nvPr/>
        </p:nvSpPr>
        <p:spPr>
          <a:xfrm>
            <a:off x="1460160" y="206640"/>
            <a:ext cx="6502320" cy="579240"/>
          </a:xfrm>
          <a:prstGeom prst="rect">
            <a:avLst/>
          </a:prstGeom>
          <a:noFill/>
          <a:ln w="38160">
            <a:solidFill>
              <a:schemeClr val="dk1"/>
            </a:solidFill>
            <a:round/>
          </a:ln>
        </p:spPr>
        <p:style>
          <a:lnRef idx="0"/>
          <a:fillRef idx="0"/>
          <a:effectRef idx="0"/>
          <a:fontRef idx="minor"/>
        </p:style>
        <p:txBody>
          <a:bodyPr lIns="0" rIns="0" tIns="9360" bIns="0">
            <a:noAutofit/>
          </a:bodyPr>
          <a:p>
            <a:pPr marL="12600" algn="ctr">
              <a:lnSpc>
                <a:spcPct val="100000"/>
              </a:lnSpc>
              <a:tabLst>
                <a:tab algn="l" pos="0"/>
              </a:tabLst>
            </a:pPr>
            <a:r>
              <a:rPr b="1" lang="pl" sz="1600" spc="-1" strike="noStrike">
                <a:solidFill>
                  <a:srgbClr val="010101"/>
                </a:solidFill>
                <a:latin typeface="Arial"/>
                <a:ea typeface="Arial"/>
              </a:rPr>
              <a:t>Psychosocial  and Socio-  Economic  Crisis in  Bangladesh  Due to COVID-  19 Pandemic</a:t>
            </a:r>
            <a:endParaRPr b="0" lang="pl-PL" sz="1600" spc="-1" strike="noStrike">
              <a:latin typeface="Arial"/>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36" name="TextShape 1"/>
          <p:cNvSpPr txBox="1"/>
          <p:nvPr/>
        </p:nvSpPr>
        <p:spPr>
          <a:xfrm>
            <a:off x="729360" y="864360"/>
            <a:ext cx="7020720" cy="2984760"/>
          </a:xfrm>
          <a:prstGeom prst="rect">
            <a:avLst/>
          </a:prstGeom>
          <a:noFill/>
          <a:ln>
            <a:noFill/>
          </a:ln>
        </p:spPr>
        <p:txBody>
          <a:bodyPr tIns="91440" bIns="91440" anchor="ctr">
            <a:noAutofit/>
          </a:bodyPr>
          <a:p>
            <a:pPr algn="just">
              <a:lnSpc>
                <a:spcPct val="100000"/>
              </a:lnSpc>
              <a:tabLst>
                <a:tab algn="l" pos="0"/>
              </a:tabLst>
            </a:pPr>
            <a:r>
              <a:rPr b="1" lang="pl" sz="3600" spc="-1" strike="noStrike">
                <a:solidFill>
                  <a:srgbClr val="ffffff"/>
                </a:solidFill>
                <a:latin typeface="Raleway"/>
                <a:ea typeface="Raleway"/>
              </a:rPr>
              <a:t>Why climate change needs to be considered a social crisis?</a:t>
            </a:r>
            <a:endParaRPr b="0" lang="pl-PL" sz="36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37" name="TextShape 1"/>
          <p:cNvSpPr txBox="1"/>
          <p:nvPr/>
        </p:nvSpPr>
        <p:spPr>
          <a:xfrm>
            <a:off x="729360" y="1318680"/>
            <a:ext cx="7688520" cy="534960"/>
          </a:xfrm>
          <a:prstGeom prst="rect">
            <a:avLst/>
          </a:prstGeom>
          <a:noFill/>
          <a:ln>
            <a:noFill/>
          </a:ln>
        </p:spPr>
        <p:txBody>
          <a:bodyPr tIns="91440" bIns="91440">
            <a:noAutofit/>
          </a:bodyPr>
          <a:p>
            <a:pPr>
              <a:lnSpc>
                <a:spcPct val="100000"/>
              </a:lnSpc>
              <a:tabLst>
                <a:tab algn="l" pos="0"/>
              </a:tabLst>
            </a:pPr>
            <a:r>
              <a:rPr b="1" lang="pl" sz="2600" spc="-1" strike="noStrike">
                <a:solidFill>
                  <a:srgbClr val="1a1a1a"/>
                </a:solidFill>
                <a:latin typeface="Raleway"/>
                <a:ea typeface="Raleway"/>
              </a:rPr>
              <a:t>Climate change = Social crisis </a:t>
            </a:r>
            <a:endParaRPr b="0" lang="pl-PL" sz="2600" spc="-1" strike="noStrike">
              <a:solidFill>
                <a:srgbClr val="000000"/>
              </a:solidFill>
              <a:latin typeface="Arial"/>
            </a:endParaRPr>
          </a:p>
        </p:txBody>
      </p:sp>
      <p:sp>
        <p:nvSpPr>
          <p:cNvPr id="738" name="TextShape 2"/>
          <p:cNvSpPr txBox="1"/>
          <p:nvPr/>
        </p:nvSpPr>
        <p:spPr>
          <a:xfrm>
            <a:off x="729360" y="2079000"/>
            <a:ext cx="7908480" cy="2433240"/>
          </a:xfrm>
          <a:prstGeom prst="rect">
            <a:avLst/>
          </a:prstGeom>
          <a:noFill/>
          <a:ln>
            <a:noFill/>
          </a:ln>
        </p:spPr>
        <p:txBody>
          <a:bodyPr tIns="91440" bIns="91440">
            <a:noAutofit/>
          </a:bodyPr>
          <a:p>
            <a:pPr marL="457200" indent="-336240" algn="just">
              <a:lnSpc>
                <a:spcPct val="115000"/>
              </a:lnSpc>
              <a:buClr>
                <a:srgbClr val="666666"/>
              </a:buClr>
              <a:buFont typeface="Raleway"/>
              <a:buChar char="●"/>
            </a:pPr>
            <a:r>
              <a:rPr b="1" lang="pl" sz="1700" spc="-1" strike="noStrike">
                <a:solidFill>
                  <a:srgbClr val="666666"/>
                </a:solidFill>
                <a:latin typeface="Raleway"/>
                <a:ea typeface="Raleway"/>
              </a:rPr>
              <a:t>IPCC report “Global Warming of 1.5 ºC” </a:t>
            </a:r>
            <a:endParaRPr b="0" lang="pl-PL" sz="1700" spc="-1" strike="noStrike">
              <a:solidFill>
                <a:srgbClr val="000000"/>
              </a:solidFill>
              <a:latin typeface="Arial"/>
            </a:endParaRPr>
          </a:p>
          <a:p>
            <a:pPr lvl="1" marL="914400" indent="-336240" algn="just">
              <a:lnSpc>
                <a:spcPct val="115000"/>
              </a:lnSpc>
              <a:buClr>
                <a:srgbClr val="666666"/>
              </a:buClr>
              <a:buFont typeface="Raleway"/>
              <a:buChar char="○"/>
            </a:pPr>
            <a:r>
              <a:rPr b="0" lang="pl" sz="1700" spc="-1" strike="noStrike">
                <a:solidFill>
                  <a:srgbClr val="666666"/>
                </a:solidFill>
                <a:latin typeface="Raleway"/>
                <a:ea typeface="Raleway"/>
              </a:rPr>
              <a:t>The latest scientific analysis gives us just twelve years to limit global warming to 1.5 degree Celsius above pre-industrial levels by 2100.</a:t>
            </a:r>
            <a:endParaRPr b="0" lang="pl-PL" sz="1700" spc="-1" strike="noStrike">
              <a:solidFill>
                <a:srgbClr val="000000"/>
              </a:solidFill>
              <a:latin typeface="Arial"/>
            </a:endParaRPr>
          </a:p>
          <a:p>
            <a:pPr lvl="1" marL="914400" indent="-336240" algn="just">
              <a:lnSpc>
                <a:spcPct val="115000"/>
              </a:lnSpc>
              <a:buClr>
                <a:srgbClr val="666666"/>
              </a:buClr>
              <a:buFont typeface="Raleway"/>
              <a:buChar char="○"/>
            </a:pPr>
            <a:r>
              <a:rPr b="0" lang="pl" sz="1700" spc="-1" strike="noStrike">
                <a:solidFill>
                  <a:srgbClr val="666666"/>
                </a:solidFill>
                <a:highlight>
                  <a:srgbClr val="ffffff"/>
                </a:highlight>
                <a:latin typeface="Raleway"/>
                <a:ea typeface="Raleway"/>
              </a:rPr>
              <a:t>No one will be safe but the poor, marginalized and disadvantaged will suffer the most </a:t>
            </a:r>
            <a:endParaRPr b="0" lang="pl-PL" sz="1700" spc="-1" strike="noStrike">
              <a:solidFill>
                <a:srgbClr val="000000"/>
              </a:solidFill>
              <a:latin typeface="Arial"/>
            </a:endParaRPr>
          </a:p>
          <a:p>
            <a:pPr marL="457200" indent="-336240" algn="just">
              <a:lnSpc>
                <a:spcPct val="115000"/>
              </a:lnSpc>
              <a:buClr>
                <a:srgbClr val="666666"/>
              </a:buClr>
              <a:buFont typeface="Raleway"/>
              <a:buChar char="●"/>
            </a:pPr>
            <a:r>
              <a:rPr b="0" lang="pl" sz="1700" spc="-1" strike="noStrike">
                <a:solidFill>
                  <a:srgbClr val="666666"/>
                </a:solidFill>
                <a:highlight>
                  <a:srgbClr val="ffffff"/>
                </a:highlight>
                <a:latin typeface="Raleway"/>
                <a:ea typeface="Raleway"/>
              </a:rPr>
              <a:t>Climate change presents perhaps the most profound challenge ever to have confronted </a:t>
            </a:r>
            <a:r>
              <a:rPr b="1" lang="pl" sz="1700" spc="-1" strike="noStrike">
                <a:solidFill>
                  <a:srgbClr val="666666"/>
                </a:solidFill>
                <a:highlight>
                  <a:srgbClr val="ffffff"/>
                </a:highlight>
                <a:latin typeface="Raleway"/>
                <a:ea typeface="Raleway"/>
              </a:rPr>
              <a:t>human, social, political, and economic systems.</a:t>
            </a:r>
            <a:endParaRPr b="0" lang="pl-PL" sz="1700" spc="-1" strike="noStrike">
              <a:solidFill>
                <a:srgbClr val="000000"/>
              </a:solidFill>
              <a:latin typeface="Arial"/>
            </a:endParaRPr>
          </a:p>
          <a:p>
            <a:pPr>
              <a:lnSpc>
                <a:spcPct val="115000"/>
              </a:lnSpc>
              <a:spcBef>
                <a:spcPts val="1599"/>
              </a:spcBef>
              <a:tabLst>
                <a:tab algn="l" pos="0"/>
              </a:tabLst>
            </a:pPr>
            <a:endParaRPr b="0" lang="pl-PL" sz="17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39" name="TextShape 1"/>
          <p:cNvSpPr txBox="1"/>
          <p:nvPr/>
        </p:nvSpPr>
        <p:spPr>
          <a:xfrm>
            <a:off x="729360" y="1318680"/>
            <a:ext cx="7688520" cy="534960"/>
          </a:xfrm>
          <a:prstGeom prst="rect">
            <a:avLst/>
          </a:prstGeom>
          <a:noFill/>
          <a:ln>
            <a:noFill/>
          </a:ln>
        </p:spPr>
        <p:txBody>
          <a:bodyPr tIns="91440" bIns="91440">
            <a:noAutofit/>
          </a:bodyPr>
          <a:p>
            <a:pPr>
              <a:lnSpc>
                <a:spcPct val="100000"/>
              </a:lnSpc>
              <a:tabLst>
                <a:tab algn="l" pos="0"/>
              </a:tabLst>
            </a:pPr>
            <a:r>
              <a:rPr b="1" lang="pl" sz="2600" spc="-1" strike="noStrike">
                <a:solidFill>
                  <a:srgbClr val="1a1a1a"/>
                </a:solidFill>
                <a:latin typeface="Raleway"/>
                <a:ea typeface="Raleway"/>
              </a:rPr>
              <a:t>Climate change = Social crisis </a:t>
            </a:r>
            <a:endParaRPr b="0" lang="pl-PL" sz="2600" spc="-1" strike="noStrike">
              <a:solidFill>
                <a:srgbClr val="000000"/>
              </a:solidFill>
              <a:latin typeface="Arial"/>
            </a:endParaRPr>
          </a:p>
        </p:txBody>
      </p:sp>
      <p:sp>
        <p:nvSpPr>
          <p:cNvPr id="740" name="TextShape 2"/>
          <p:cNvSpPr txBox="1"/>
          <p:nvPr/>
        </p:nvSpPr>
        <p:spPr>
          <a:xfrm>
            <a:off x="729360" y="2079000"/>
            <a:ext cx="7688520" cy="2529720"/>
          </a:xfrm>
          <a:prstGeom prst="rect">
            <a:avLst/>
          </a:prstGeom>
          <a:noFill/>
          <a:ln>
            <a:noFill/>
          </a:ln>
        </p:spPr>
        <p:txBody>
          <a:bodyPr tIns="91440" bIns="91440">
            <a:noAutofit/>
          </a:bodyPr>
          <a:p>
            <a:pPr marL="457200" indent="-336240" algn="just">
              <a:lnSpc>
                <a:spcPct val="115000"/>
              </a:lnSpc>
              <a:buClr>
                <a:srgbClr val="666666"/>
              </a:buClr>
              <a:buFont typeface="Raleway"/>
              <a:buChar char="●"/>
            </a:pPr>
            <a:r>
              <a:rPr b="0" lang="pl" sz="1700" spc="-1" strike="noStrike">
                <a:solidFill>
                  <a:srgbClr val="666666"/>
                </a:solidFill>
                <a:latin typeface="Raleway"/>
                <a:ea typeface="Raleway"/>
              </a:rPr>
              <a:t>Shortly, we can say that due to the impact of climate change every branch of human life is affected </a:t>
            </a:r>
            <a:endParaRPr b="0" lang="pl-PL" sz="1700" spc="-1" strike="noStrike">
              <a:solidFill>
                <a:srgbClr val="000000"/>
              </a:solidFill>
              <a:latin typeface="Arial"/>
            </a:endParaRPr>
          </a:p>
          <a:p>
            <a:pPr lvl="1" marL="914400" indent="-336240" algn="just">
              <a:lnSpc>
                <a:spcPct val="115000"/>
              </a:lnSpc>
              <a:buClr>
                <a:srgbClr val="666666"/>
              </a:buClr>
              <a:buFont typeface="Raleway"/>
              <a:buChar char="○"/>
            </a:pPr>
            <a:r>
              <a:rPr b="0" lang="pl" sz="1700" spc="-1" strike="noStrike">
                <a:solidFill>
                  <a:srgbClr val="666666"/>
                </a:solidFill>
                <a:latin typeface="Raleway"/>
                <a:ea typeface="Raleway"/>
              </a:rPr>
              <a:t>Health </a:t>
            </a:r>
            <a:endParaRPr b="0" lang="pl-PL" sz="1700" spc="-1" strike="noStrike">
              <a:solidFill>
                <a:srgbClr val="000000"/>
              </a:solidFill>
              <a:latin typeface="Arial"/>
            </a:endParaRPr>
          </a:p>
          <a:p>
            <a:pPr lvl="1" marL="914400" indent="-336240" algn="just">
              <a:lnSpc>
                <a:spcPct val="115000"/>
              </a:lnSpc>
              <a:buClr>
                <a:srgbClr val="666666"/>
              </a:buClr>
              <a:buFont typeface="Raleway"/>
              <a:buChar char="○"/>
            </a:pPr>
            <a:r>
              <a:rPr b="0" lang="pl" sz="1700" spc="-1" strike="noStrike">
                <a:solidFill>
                  <a:srgbClr val="666666"/>
                </a:solidFill>
                <a:latin typeface="Raleway"/>
                <a:ea typeface="Raleway"/>
              </a:rPr>
              <a:t>Education </a:t>
            </a:r>
            <a:endParaRPr b="0" lang="pl-PL" sz="1700" spc="-1" strike="noStrike">
              <a:solidFill>
                <a:srgbClr val="000000"/>
              </a:solidFill>
              <a:latin typeface="Arial"/>
            </a:endParaRPr>
          </a:p>
          <a:p>
            <a:pPr lvl="1" marL="914400" indent="-336240" algn="just">
              <a:lnSpc>
                <a:spcPct val="115000"/>
              </a:lnSpc>
              <a:buClr>
                <a:srgbClr val="666666"/>
              </a:buClr>
              <a:buFont typeface="Raleway"/>
              <a:buChar char="○"/>
            </a:pPr>
            <a:r>
              <a:rPr b="0" lang="pl" sz="1700" spc="-1" strike="noStrike">
                <a:solidFill>
                  <a:srgbClr val="666666"/>
                </a:solidFill>
                <a:latin typeface="Raleway"/>
                <a:ea typeface="Raleway"/>
              </a:rPr>
              <a:t>Food Security </a:t>
            </a:r>
            <a:endParaRPr b="0" lang="pl-PL" sz="1700" spc="-1" strike="noStrike">
              <a:solidFill>
                <a:srgbClr val="000000"/>
              </a:solidFill>
              <a:latin typeface="Arial"/>
            </a:endParaRPr>
          </a:p>
          <a:p>
            <a:pPr lvl="1" marL="914400" indent="-336240" algn="just">
              <a:lnSpc>
                <a:spcPct val="115000"/>
              </a:lnSpc>
              <a:buClr>
                <a:srgbClr val="666666"/>
              </a:buClr>
              <a:buFont typeface="Raleway"/>
              <a:buChar char="○"/>
            </a:pPr>
            <a:r>
              <a:rPr b="0" lang="pl" sz="1700" spc="-1" strike="noStrike">
                <a:solidFill>
                  <a:srgbClr val="666666"/>
                </a:solidFill>
                <a:latin typeface="Raleway"/>
                <a:ea typeface="Raleway"/>
              </a:rPr>
              <a:t>Employment </a:t>
            </a:r>
            <a:endParaRPr b="0" lang="pl-PL" sz="1700" spc="-1" strike="noStrike">
              <a:solidFill>
                <a:srgbClr val="000000"/>
              </a:solidFill>
              <a:latin typeface="Arial"/>
            </a:endParaRPr>
          </a:p>
          <a:p>
            <a:pPr lvl="1" marL="914400" indent="-336240" algn="just">
              <a:lnSpc>
                <a:spcPct val="115000"/>
              </a:lnSpc>
              <a:buClr>
                <a:srgbClr val="666666"/>
              </a:buClr>
              <a:buFont typeface="Raleway"/>
              <a:buChar char="○"/>
            </a:pPr>
            <a:r>
              <a:rPr b="1" lang="pl" sz="1700" spc="-1" strike="noStrike" u="sng">
                <a:solidFill>
                  <a:srgbClr val="666666"/>
                </a:solidFill>
                <a:uFillTx/>
                <a:latin typeface="Raleway"/>
                <a:ea typeface="Raleway"/>
              </a:rPr>
              <a:t>Migration </a:t>
            </a:r>
            <a:endParaRPr b="0" lang="pl-PL" sz="1700" spc="-1" strike="noStrike">
              <a:solidFill>
                <a:srgbClr val="000000"/>
              </a:solidFill>
              <a:latin typeface="Arial"/>
            </a:endParaRPr>
          </a:p>
          <a:p>
            <a:pPr lvl="1" marL="914400" indent="-336240" algn="just">
              <a:lnSpc>
                <a:spcPct val="115000"/>
              </a:lnSpc>
              <a:buClr>
                <a:srgbClr val="666666"/>
              </a:buClr>
              <a:buFont typeface="Raleway"/>
              <a:buChar char="○"/>
            </a:pPr>
            <a:r>
              <a:rPr b="0" lang="pl" sz="1700" spc="-1" strike="noStrike">
                <a:solidFill>
                  <a:srgbClr val="666666"/>
                </a:solidFill>
                <a:latin typeface="Raleway"/>
                <a:ea typeface="Raleway"/>
              </a:rPr>
              <a:t>Vulnerable population </a:t>
            </a:r>
            <a:endParaRPr b="0" lang="pl-PL" sz="17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41" name="TextShape 1"/>
          <p:cNvSpPr txBox="1"/>
          <p:nvPr/>
        </p:nvSpPr>
        <p:spPr>
          <a:xfrm>
            <a:off x="729360" y="1318680"/>
            <a:ext cx="7688520" cy="534960"/>
          </a:xfrm>
          <a:prstGeom prst="rect">
            <a:avLst/>
          </a:prstGeom>
          <a:noFill/>
          <a:ln>
            <a:noFill/>
          </a:ln>
        </p:spPr>
        <p:txBody>
          <a:bodyPr tIns="91440" bIns="91440">
            <a:noAutofit/>
          </a:bodyPr>
          <a:p>
            <a:pPr>
              <a:lnSpc>
                <a:spcPct val="100000"/>
              </a:lnSpc>
              <a:tabLst>
                <a:tab algn="l" pos="0"/>
              </a:tabLst>
            </a:pPr>
            <a:r>
              <a:rPr b="1" lang="pl" sz="2600" spc="-1" strike="noStrike">
                <a:solidFill>
                  <a:srgbClr val="1a1a1a"/>
                </a:solidFill>
                <a:latin typeface="Raleway"/>
                <a:ea typeface="Raleway"/>
              </a:rPr>
              <a:t>Climate Change = Social Crisis</a:t>
            </a:r>
            <a:endParaRPr b="0" lang="pl-PL" sz="2600" spc="-1" strike="noStrike">
              <a:solidFill>
                <a:srgbClr val="000000"/>
              </a:solidFill>
              <a:latin typeface="Arial"/>
            </a:endParaRPr>
          </a:p>
        </p:txBody>
      </p:sp>
      <p:sp>
        <p:nvSpPr>
          <p:cNvPr id="742" name="TextShape 2"/>
          <p:cNvSpPr txBox="1"/>
          <p:nvPr/>
        </p:nvSpPr>
        <p:spPr>
          <a:xfrm>
            <a:off x="729360" y="2079000"/>
            <a:ext cx="7688520" cy="2260800"/>
          </a:xfrm>
          <a:prstGeom prst="rect">
            <a:avLst/>
          </a:prstGeom>
          <a:noFill/>
          <a:ln>
            <a:noFill/>
          </a:ln>
        </p:spPr>
        <p:txBody>
          <a:bodyPr tIns="91440" bIns="91440">
            <a:noAutofit/>
          </a:bodyPr>
          <a:p>
            <a:pPr marL="457200" indent="-336240" algn="just">
              <a:lnSpc>
                <a:spcPct val="115000"/>
              </a:lnSpc>
              <a:buClr>
                <a:srgbClr val="666666"/>
              </a:buClr>
              <a:buFont typeface="Raleway"/>
              <a:buChar char="●"/>
            </a:pPr>
            <a:r>
              <a:rPr b="0" lang="pl" sz="1700" spc="-1" strike="noStrike">
                <a:solidFill>
                  <a:srgbClr val="666666"/>
                </a:solidFill>
                <a:latin typeface="Raleway"/>
                <a:ea typeface="Raleway"/>
              </a:rPr>
              <a:t>Poor and marginalized groups are raising their voices to call for more ambitious action on climate change, conflict, and other global issues. </a:t>
            </a:r>
            <a:r>
              <a:rPr b="1" lang="pl" sz="1700" spc="-1" strike="noStrike" u="sng">
                <a:solidFill>
                  <a:srgbClr val="666666"/>
                </a:solidFill>
                <a:uFillTx/>
                <a:latin typeface="Raleway"/>
                <a:ea typeface="Raleway"/>
              </a:rPr>
              <a:t>Climate change is more than an environmental crisis – it is a social crisis </a:t>
            </a:r>
            <a:r>
              <a:rPr b="0" lang="pl" sz="1700" spc="-1" strike="noStrike">
                <a:solidFill>
                  <a:srgbClr val="666666"/>
                </a:solidFill>
                <a:latin typeface="Raleway"/>
                <a:ea typeface="Raleway"/>
              </a:rPr>
              <a:t>and compels us to address issues of inequality on many levels: between wealthy and poor countries; between rich and poor within countries; between men and women, and between generations.</a:t>
            </a:r>
            <a:endParaRPr b="0" lang="pl-PL" sz="17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43" name="Google Shape;358;p57" descr=""/>
          <p:cNvPicPr/>
          <p:nvPr/>
        </p:nvPicPr>
        <p:blipFill>
          <a:blip r:embed="rId1"/>
          <a:stretch/>
        </p:blipFill>
        <p:spPr>
          <a:xfrm>
            <a:off x="831600" y="835920"/>
            <a:ext cx="1918800" cy="2980800"/>
          </a:xfrm>
          <a:prstGeom prst="rect">
            <a:avLst/>
          </a:prstGeom>
          <a:ln>
            <a:noFill/>
          </a:ln>
        </p:spPr>
      </p:pic>
      <p:sp>
        <p:nvSpPr>
          <p:cNvPr id="744" name="CustomShape 1"/>
          <p:cNvSpPr/>
          <p:nvPr/>
        </p:nvSpPr>
        <p:spPr>
          <a:xfrm>
            <a:off x="587160" y="4307760"/>
            <a:ext cx="7812720" cy="369000"/>
          </a:xfrm>
          <a:prstGeom prst="rect">
            <a:avLst/>
          </a:prstGeom>
          <a:noFill/>
          <a:ln>
            <a:noFill/>
          </a:ln>
        </p:spPr>
        <p:style>
          <a:lnRef idx="0"/>
          <a:fillRef idx="0"/>
          <a:effectRef idx="0"/>
          <a:fontRef idx="minor"/>
        </p:style>
        <p:txBody>
          <a:bodyPr>
            <a:noAutofit/>
          </a:bodyPr>
          <a:p>
            <a:pPr>
              <a:lnSpc>
                <a:spcPct val="100000"/>
              </a:lnSpc>
              <a:tabLst>
                <a:tab algn="l" pos="0"/>
              </a:tabLst>
            </a:pPr>
            <a:r>
              <a:rPr b="0" lang="pl" sz="600" spc="-1" strike="noStrike">
                <a:solidFill>
                  <a:srgbClr val="1a1a1a"/>
                </a:solidFill>
                <a:latin typeface="Arial"/>
                <a:ea typeface="Arial"/>
              </a:rPr>
              <a:t>https://www.google.com/search?q=climate+change+threat+to+social+crisis&amp;source=lnms&amp;tbm=isch&amp;sa=X&amp;ved=2ahUKEwjKrNn4zp3uAhXywTgGHfeVAr8Q_AUoAnoECA8QBA&amp;biw=1396&amp;bih=605#imgrc=ZQebrfhIkASX5M</a:t>
            </a:r>
            <a:endParaRPr b="0" lang="pl-PL" sz="600" spc="-1" strike="noStrike">
              <a:latin typeface="Arial"/>
            </a:endParaRPr>
          </a:p>
          <a:p>
            <a:pPr>
              <a:lnSpc>
                <a:spcPct val="100000"/>
              </a:lnSpc>
              <a:tabLst>
                <a:tab algn="l" pos="0"/>
              </a:tabLst>
            </a:pPr>
            <a:r>
              <a:rPr b="0" lang="pl" sz="600" spc="-1" strike="noStrike">
                <a:solidFill>
                  <a:srgbClr val="1a1a1a"/>
                </a:solidFill>
                <a:latin typeface="Arial"/>
                <a:ea typeface="Arial"/>
              </a:rPr>
              <a:t>https://www.google.com/search?q=climate+change+threat+to+social+crisis&amp;source=lnms&amp;tbm=isch&amp;sa=X&amp;ved=2ahUKEwjKrNn4zp3uAhXywTgGHfeVAr8Q_AUoAnoECA8QBA&amp;biw=1396&amp;bih=605#imgrc=ZQebrfhIkASX5M&amp;imgdii=iGofKCxb9OtO8M</a:t>
            </a:r>
            <a:endParaRPr b="0" lang="pl-PL" sz="600" spc="-1" strike="noStrike">
              <a:latin typeface="Arial"/>
            </a:endParaRPr>
          </a:p>
        </p:txBody>
      </p:sp>
      <p:pic>
        <p:nvPicPr>
          <p:cNvPr id="745" name="Google Shape;360;p57" descr="How Climate Change Affects Poverty | Mercy Corps"/>
          <p:cNvPicPr/>
          <p:nvPr/>
        </p:nvPicPr>
        <p:blipFill>
          <a:blip r:embed="rId2"/>
          <a:stretch/>
        </p:blipFill>
        <p:spPr>
          <a:xfrm>
            <a:off x="3367800" y="470520"/>
            <a:ext cx="4790520" cy="3768840"/>
          </a:xfrm>
          <a:prstGeom prst="rect">
            <a:avLst/>
          </a:prstGeom>
          <a:ln>
            <a:noFill/>
          </a:ln>
        </p:spPr>
      </p:pic>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46" name="TextShape 1"/>
          <p:cNvSpPr txBox="1"/>
          <p:nvPr/>
        </p:nvSpPr>
        <p:spPr>
          <a:xfrm>
            <a:off x="687600" y="305640"/>
            <a:ext cx="7489800" cy="475920"/>
          </a:xfrm>
          <a:prstGeom prst="rect">
            <a:avLst/>
          </a:prstGeom>
          <a:noFill/>
          <a:ln>
            <a:noFill/>
          </a:ln>
        </p:spPr>
        <p:txBody>
          <a:bodyPr lIns="0" rIns="0" tIns="9000" bIns="0">
            <a:noAutofit/>
          </a:bodyPr>
          <a:p>
            <a:pPr marL="12600">
              <a:lnSpc>
                <a:spcPct val="100000"/>
              </a:lnSpc>
              <a:tabLst>
                <a:tab algn="l" pos="0"/>
              </a:tabLst>
            </a:pPr>
            <a:r>
              <a:rPr b="1" lang="pl" sz="2600" spc="-1" strike="noStrike">
                <a:solidFill>
                  <a:srgbClr val="000000"/>
                </a:solidFill>
                <a:latin typeface="Raleway"/>
                <a:ea typeface="Raleway"/>
              </a:rPr>
              <a:t>Impacts of climate change on societal prosperity:</a:t>
            </a:r>
            <a:endParaRPr b="0" lang="pl-PL" sz="2600" spc="-1" strike="noStrike">
              <a:solidFill>
                <a:srgbClr val="000000"/>
              </a:solidFill>
              <a:latin typeface="Arial"/>
            </a:endParaRPr>
          </a:p>
        </p:txBody>
      </p:sp>
      <p:sp>
        <p:nvSpPr>
          <p:cNvPr id="747" name="CustomShape 2"/>
          <p:cNvSpPr/>
          <p:nvPr/>
        </p:nvSpPr>
        <p:spPr>
          <a:xfrm>
            <a:off x="687600" y="3720600"/>
            <a:ext cx="7767720" cy="329400"/>
          </a:xfrm>
          <a:prstGeom prst="rect">
            <a:avLst/>
          </a:prstGeom>
          <a:noFill/>
          <a:ln>
            <a:noFill/>
          </a:ln>
        </p:spPr>
        <p:style>
          <a:lnRef idx="0"/>
          <a:fillRef idx="0"/>
          <a:effectRef idx="0"/>
          <a:fontRef idx="minor"/>
        </p:style>
        <p:txBody>
          <a:bodyPr lIns="0" rIns="0" tIns="63720" bIns="0">
            <a:noAutofit/>
          </a:bodyPr>
          <a:p>
            <a:pPr marL="12600">
              <a:lnSpc>
                <a:spcPct val="70000"/>
              </a:lnSpc>
              <a:tabLst>
                <a:tab algn="l" pos="0"/>
              </a:tabLst>
            </a:pPr>
            <a:r>
              <a:rPr b="1" lang="pl" sz="1200" spc="-1" strike="noStrike">
                <a:solidFill>
                  <a:srgbClr val="ff0000"/>
                </a:solidFill>
                <a:latin typeface="Raleway"/>
                <a:ea typeface="Raleway"/>
              </a:rPr>
              <a:t>The SREX and IPCC AR5 vulnerability assessment framework where the risk of climate-related impacts results from  the interaction of the climate-related hazards with vulnerability and exposure of human and natural systems.</a:t>
            </a:r>
            <a:endParaRPr b="0" lang="pl-PL" sz="1200" spc="-1" strike="noStrike">
              <a:latin typeface="Arial"/>
            </a:endParaRPr>
          </a:p>
        </p:txBody>
      </p:sp>
      <p:sp>
        <p:nvSpPr>
          <p:cNvPr id="748" name="CustomShape 3"/>
          <p:cNvSpPr/>
          <p:nvPr/>
        </p:nvSpPr>
        <p:spPr>
          <a:xfrm>
            <a:off x="687600" y="4420440"/>
            <a:ext cx="6404040" cy="417240"/>
          </a:xfrm>
          <a:prstGeom prst="rect">
            <a:avLst/>
          </a:prstGeom>
          <a:noFill/>
          <a:ln>
            <a:noFill/>
          </a:ln>
        </p:spPr>
        <p:style>
          <a:lnRef idx="0"/>
          <a:fillRef idx="0"/>
          <a:effectRef idx="0"/>
          <a:fontRef idx="minor"/>
        </p:style>
        <p:txBody>
          <a:bodyPr lIns="0" rIns="0" tIns="9360" bIns="0">
            <a:noAutofit/>
          </a:bodyPr>
          <a:p>
            <a:pPr marL="12600">
              <a:lnSpc>
                <a:spcPct val="102000"/>
              </a:lnSpc>
              <a:tabLst>
                <a:tab algn="l" pos="0"/>
              </a:tabLst>
            </a:pPr>
            <a:r>
              <a:rPr b="0" lang="pl" sz="900" spc="-1" strike="noStrike">
                <a:solidFill>
                  <a:srgbClr val="000000"/>
                </a:solidFill>
                <a:latin typeface="Raleway"/>
                <a:ea typeface="Raleway"/>
              </a:rPr>
              <a:t>Risk and Vulnerability A HANDBOOK FOR SOUTHERN AFRICA - Scientific Figure on ResearchGate. Available from: https://</a:t>
            </a:r>
            <a:r>
              <a:rPr b="0" lang="pl" sz="900" spc="-1" strike="noStrike" u="sng">
                <a:solidFill>
                  <a:srgbClr val="1c3678"/>
                </a:solidFill>
                <a:uFillTx/>
                <a:latin typeface="Raleway"/>
                <a:ea typeface="Raleway"/>
                <a:hlinkClick r:id="rId1"/>
              </a:rPr>
              <a:t>www.researchgate.net/figure/The-SREX-and-</a:t>
            </a:r>
            <a:endParaRPr b="0" lang="pl-PL" sz="900" spc="-1" strike="noStrike">
              <a:latin typeface="Arial"/>
            </a:endParaRPr>
          </a:p>
          <a:p>
            <a:pPr marL="12600">
              <a:lnSpc>
                <a:spcPct val="102000"/>
              </a:lnSpc>
              <a:tabLst>
                <a:tab algn="l" pos="0"/>
              </a:tabLst>
            </a:pPr>
            <a:r>
              <a:rPr b="0" lang="pl" sz="900" spc="-1" strike="noStrike">
                <a:solidFill>
                  <a:srgbClr val="000000"/>
                </a:solidFill>
                <a:latin typeface="Raleway"/>
                <a:ea typeface="Raleway"/>
              </a:rPr>
              <a:t>IPCC-AR5-vulnerability-assessment-framework-where-the-risk-of_fig5_326190916 [accessed 11 Jan, 2021]</a:t>
            </a:r>
            <a:endParaRPr b="0" lang="pl-PL" sz="900" spc="-1" strike="noStrike">
              <a:latin typeface="Arial"/>
            </a:endParaRPr>
          </a:p>
        </p:txBody>
      </p:sp>
      <p:sp>
        <p:nvSpPr>
          <p:cNvPr id="749" name="CustomShape 4"/>
          <p:cNvSpPr/>
          <p:nvPr/>
        </p:nvSpPr>
        <p:spPr>
          <a:xfrm>
            <a:off x="734400" y="1160280"/>
            <a:ext cx="6822720" cy="2559240"/>
          </a:xfrm>
          <a:prstGeom prst="rect">
            <a:avLst/>
          </a:prstGeom>
          <a:blipFill rotWithShape="0">
            <a:blip r:embed="rId2"/>
            <a:stretch>
              <a:fillRect/>
            </a:stretch>
          </a:blipFill>
          <a:ln>
            <a:no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50" name="CustomShape 1"/>
          <p:cNvSpPr/>
          <p:nvPr/>
        </p:nvSpPr>
        <p:spPr>
          <a:xfrm>
            <a:off x="687600" y="4181760"/>
            <a:ext cx="7481880" cy="509760"/>
          </a:xfrm>
          <a:prstGeom prst="rect">
            <a:avLst/>
          </a:prstGeom>
          <a:noFill/>
          <a:ln>
            <a:noFill/>
          </a:ln>
        </p:spPr>
        <p:style>
          <a:lnRef idx="0"/>
          <a:fillRef idx="0"/>
          <a:effectRef idx="0"/>
          <a:fontRef idx="minor"/>
        </p:style>
        <p:txBody>
          <a:bodyPr lIns="0" rIns="0" tIns="9360" bIns="0">
            <a:noAutofit/>
          </a:bodyPr>
          <a:p>
            <a:pPr marL="12600">
              <a:lnSpc>
                <a:spcPct val="107000"/>
              </a:lnSpc>
              <a:tabLst>
                <a:tab algn="l" pos="0"/>
              </a:tabLst>
            </a:pPr>
            <a:r>
              <a:rPr b="0" lang="pl" sz="900" spc="-1" strike="noStrike">
                <a:solidFill>
                  <a:srgbClr val="000000"/>
                </a:solidFill>
                <a:latin typeface="Raleway"/>
                <a:ea typeface="Raleway"/>
              </a:rPr>
              <a:t>https:</a:t>
            </a:r>
            <a:r>
              <a:rPr b="0" lang="pl" sz="900" spc="-1" strike="noStrike" u="sng">
                <a:solidFill>
                  <a:srgbClr val="1c3678"/>
                </a:solidFill>
                <a:uFillTx/>
                <a:latin typeface="Raleway"/>
                <a:ea typeface="Raleway"/>
                <a:hlinkClick r:id="rId1"/>
              </a:rPr>
              <a:t>//www.google.com/search?q=reasons+of+social+crisis&amp;tbm=isch&amp;ved=2ahUKEwiQqvDjuJTuAhXJYH0KHRMeAj0Q2cCegQIABAA&amp;oq=reasons+of+social+crisis&amp;gs</a:t>
            </a:r>
            <a:r>
              <a:rPr b="0" lang="pl" sz="900" spc="-1" strike="noStrike">
                <a:solidFill>
                  <a:srgbClr val="000000"/>
                </a:solidFill>
                <a:latin typeface="Raleway"/>
                <a:ea typeface="Raleway"/>
              </a:rPr>
              <a:t>_lcp=CgNpbWcQAzoICAAQCBAHEB5Qq8DWJa9A2DNvwNoAHAAeACAAbkBiAGJB5IBAzAuN5gBAKABAaoBC2d3cy13aXotaW1nwAEB&amp;sclient=img&amp;ei=A5D8X9CcKcnB9  QOTvIjoAw&amp;bih=532&amp;biw=1229#imgrc=gJpNKCD6gfNtuM</a:t>
            </a:r>
            <a:endParaRPr b="0" lang="pl-PL" sz="900" spc="-1" strike="noStrike">
              <a:latin typeface="Arial"/>
            </a:endParaRPr>
          </a:p>
        </p:txBody>
      </p:sp>
      <p:sp>
        <p:nvSpPr>
          <p:cNvPr id="751" name="CustomShape 2"/>
          <p:cNvSpPr/>
          <p:nvPr/>
        </p:nvSpPr>
        <p:spPr>
          <a:xfrm>
            <a:off x="1995120" y="408600"/>
            <a:ext cx="4938840" cy="3636720"/>
          </a:xfrm>
          <a:prstGeom prst="rect">
            <a:avLst/>
          </a:prstGeom>
          <a:blipFill rotWithShape="0">
            <a:blip r:embed="rId2"/>
            <a:stretch>
              <a:fillRect/>
            </a:stretch>
          </a:blipFill>
          <a:ln>
            <a:no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16" name="CustomShape 1"/>
          <p:cNvSpPr/>
          <p:nvPr/>
        </p:nvSpPr>
        <p:spPr>
          <a:xfrm>
            <a:off x="869760" y="959040"/>
            <a:ext cx="6987960" cy="2677320"/>
          </a:xfrm>
          <a:prstGeom prst="rect">
            <a:avLst/>
          </a:prstGeom>
          <a:noFill/>
          <a:ln>
            <a:noFill/>
          </a:ln>
        </p:spPr>
        <p:style>
          <a:lnRef idx="0"/>
          <a:fillRef idx="0"/>
          <a:effectRef idx="0"/>
          <a:fontRef idx="minor"/>
        </p:style>
        <p:txBody>
          <a:bodyPr>
            <a:noAutofit/>
          </a:bodyPr>
          <a:p>
            <a:pPr>
              <a:lnSpc>
                <a:spcPct val="100000"/>
              </a:lnSpc>
              <a:tabLst>
                <a:tab algn="l" pos="0"/>
              </a:tabLst>
            </a:pPr>
            <a:r>
              <a:rPr b="1" lang="pl" sz="3200" spc="-1" strike="noStrike">
                <a:solidFill>
                  <a:srgbClr val="ffffff"/>
                </a:solidFill>
                <a:latin typeface="Cambria"/>
                <a:ea typeface="Cambria"/>
              </a:rPr>
              <a:t>        </a:t>
            </a:r>
            <a:r>
              <a:rPr b="1" lang="pl" sz="3200" spc="-1" strike="noStrike">
                <a:solidFill>
                  <a:srgbClr val="ffffff"/>
                </a:solidFill>
                <a:latin typeface="Cambria"/>
                <a:ea typeface="Cambria"/>
              </a:rPr>
              <a:t>Overview:</a:t>
            </a:r>
            <a:endParaRPr b="0" lang="pl-PL" sz="3200" spc="-1" strike="noStrike">
              <a:latin typeface="Arial"/>
            </a:endParaRPr>
          </a:p>
          <a:p>
            <a:pPr>
              <a:lnSpc>
                <a:spcPct val="100000"/>
              </a:lnSpc>
              <a:tabLst>
                <a:tab algn="l" pos="0"/>
              </a:tabLst>
            </a:pPr>
            <a:endParaRPr b="0" lang="pl-PL" sz="3200" spc="-1" strike="noStrike">
              <a:latin typeface="Arial"/>
            </a:endParaRPr>
          </a:p>
          <a:p>
            <a:pPr marL="457200" indent="-367920">
              <a:lnSpc>
                <a:spcPct val="100000"/>
              </a:lnSpc>
              <a:buClr>
                <a:srgbClr val="ffffff"/>
              </a:buClr>
              <a:buFont typeface="Cambria"/>
              <a:buAutoNum type="arabicPeriod"/>
              <a:tabLst>
                <a:tab algn="l" pos="0"/>
              </a:tabLst>
            </a:pPr>
            <a:r>
              <a:rPr b="0" lang="pl" sz="2200" spc="-1" strike="noStrike">
                <a:solidFill>
                  <a:srgbClr val="ffffff"/>
                </a:solidFill>
                <a:latin typeface="Cambria"/>
                <a:ea typeface="Cambria"/>
              </a:rPr>
              <a:t>Social crisis </a:t>
            </a:r>
            <a:endParaRPr b="0" lang="pl-PL" sz="2200" spc="-1" strike="noStrike">
              <a:latin typeface="Arial"/>
            </a:endParaRPr>
          </a:p>
          <a:p>
            <a:pPr lvl="1" marL="914400" indent="-367920">
              <a:lnSpc>
                <a:spcPct val="100000"/>
              </a:lnSpc>
              <a:buClr>
                <a:srgbClr val="ffffff"/>
              </a:buClr>
              <a:buFont typeface="Cambria"/>
              <a:buAutoNum type="alphaLcPeriod"/>
              <a:tabLst>
                <a:tab algn="l" pos="0"/>
              </a:tabLst>
            </a:pPr>
            <a:r>
              <a:rPr b="0" lang="pl" sz="2200" spc="-1" strike="noStrike">
                <a:solidFill>
                  <a:srgbClr val="ffffff"/>
                </a:solidFill>
                <a:latin typeface="Cambria"/>
                <a:ea typeface="Cambria"/>
              </a:rPr>
              <a:t>What is it?</a:t>
            </a:r>
            <a:endParaRPr b="0" lang="pl-PL" sz="2200" spc="-1" strike="noStrike">
              <a:latin typeface="Arial"/>
            </a:endParaRPr>
          </a:p>
          <a:p>
            <a:pPr lvl="1" marL="914400" indent="-367920">
              <a:lnSpc>
                <a:spcPct val="100000"/>
              </a:lnSpc>
              <a:buClr>
                <a:srgbClr val="ffffff"/>
              </a:buClr>
              <a:buFont typeface="Cambria"/>
              <a:buAutoNum type="alphaLcPeriod"/>
              <a:tabLst>
                <a:tab algn="l" pos="0"/>
              </a:tabLst>
            </a:pPr>
            <a:r>
              <a:rPr b="0" lang="pl" sz="2200" spc="-1" strike="noStrike">
                <a:solidFill>
                  <a:srgbClr val="ffffff"/>
                </a:solidFill>
                <a:latin typeface="Cambria"/>
                <a:ea typeface="Cambria"/>
              </a:rPr>
              <a:t>Is social crisis climate related? </a:t>
            </a:r>
            <a:endParaRPr b="0" lang="pl-PL" sz="2200" spc="-1" strike="noStrike">
              <a:latin typeface="Arial"/>
            </a:endParaRPr>
          </a:p>
          <a:p>
            <a:pPr marL="457200" indent="-367920" algn="just">
              <a:lnSpc>
                <a:spcPct val="100000"/>
              </a:lnSpc>
              <a:buClr>
                <a:srgbClr val="ffffff"/>
              </a:buClr>
              <a:buFont typeface="Cambria"/>
              <a:buAutoNum type="arabicPeriod"/>
              <a:tabLst>
                <a:tab algn="l" pos="0"/>
              </a:tabLst>
            </a:pPr>
            <a:r>
              <a:rPr b="0" lang="pl" sz="2200" spc="-1" strike="noStrike">
                <a:solidFill>
                  <a:srgbClr val="ffffff"/>
                </a:solidFill>
                <a:latin typeface="Cambria"/>
                <a:ea typeface="Cambria"/>
              </a:rPr>
              <a:t>IPCC Report - Global Warming of 1.5 Celsius </a:t>
            </a:r>
            <a:endParaRPr b="0" lang="pl-PL" sz="2200" spc="-1" strike="noStrike">
              <a:latin typeface="Arial"/>
            </a:endParaRPr>
          </a:p>
          <a:p>
            <a:pPr marL="457200" indent="-367920" algn="just">
              <a:lnSpc>
                <a:spcPct val="100000"/>
              </a:lnSpc>
              <a:buClr>
                <a:srgbClr val="ffffff"/>
              </a:buClr>
              <a:buFont typeface="Cambria"/>
              <a:buAutoNum type="arabicPeriod"/>
              <a:tabLst>
                <a:tab algn="l" pos="0"/>
              </a:tabLst>
            </a:pPr>
            <a:r>
              <a:rPr b="0" lang="pl" sz="2200" spc="-1" strike="noStrike">
                <a:solidFill>
                  <a:srgbClr val="ffffff"/>
                </a:solidFill>
                <a:latin typeface="Cambria"/>
                <a:ea typeface="Cambria"/>
              </a:rPr>
              <a:t>Climate change and land </a:t>
            </a:r>
            <a:endParaRPr b="0" lang="pl-PL" sz="2200" spc="-1" strike="noStrike">
              <a:latin typeface="Arial"/>
            </a:endParaRPr>
          </a:p>
          <a:p>
            <a:pPr marL="457200" indent="-367920" algn="just">
              <a:lnSpc>
                <a:spcPct val="100000"/>
              </a:lnSpc>
              <a:buClr>
                <a:srgbClr val="ffffff"/>
              </a:buClr>
              <a:buFont typeface="Cambria"/>
              <a:buAutoNum type="arabicPeriod"/>
              <a:tabLst>
                <a:tab algn="l" pos="0"/>
              </a:tabLst>
            </a:pPr>
            <a:r>
              <a:rPr b="0" lang="pl" sz="2200" spc="-1" strike="noStrike">
                <a:solidFill>
                  <a:srgbClr val="ffffff"/>
                </a:solidFill>
                <a:latin typeface="Cambria"/>
                <a:ea typeface="Cambria"/>
              </a:rPr>
              <a:t>Migrations </a:t>
            </a:r>
            <a:endParaRPr b="0" lang="pl-PL" sz="2200" spc="-1" strike="noStrike">
              <a:latin typeface="Arial"/>
            </a:endParaRPr>
          </a:p>
          <a:p>
            <a:pPr>
              <a:lnSpc>
                <a:spcPct val="100000"/>
              </a:lnSpc>
              <a:tabLst>
                <a:tab algn="l" pos="0"/>
              </a:tabLst>
            </a:pPr>
            <a:endParaRPr b="0" lang="pl-PL" sz="2200" spc="-1" strike="noStrike">
              <a:latin typeface="Arial"/>
            </a:endParaRPr>
          </a:p>
          <a:p>
            <a:pPr>
              <a:lnSpc>
                <a:spcPct val="100000"/>
              </a:lnSpc>
              <a:tabLst>
                <a:tab algn="l" pos="0"/>
              </a:tabLst>
            </a:pPr>
            <a:endParaRPr b="0" lang="pl-PL" sz="2200" spc="-1" strike="noStrike">
              <a:latin typeface="Arial"/>
            </a:endParaRPr>
          </a:p>
          <a:p>
            <a:pPr>
              <a:lnSpc>
                <a:spcPct val="100000"/>
              </a:lnSpc>
              <a:tabLst>
                <a:tab algn="l" pos="0"/>
              </a:tabLst>
            </a:pPr>
            <a:endParaRPr b="0" lang="pl-PL" sz="2200" spc="-1" strike="noStrike">
              <a:latin typeface="Arial"/>
            </a:endParaRPr>
          </a:p>
          <a:p>
            <a:pPr>
              <a:lnSpc>
                <a:spcPct val="100000"/>
              </a:lnSpc>
              <a:tabLst>
                <a:tab algn="l" pos="0"/>
              </a:tabLst>
            </a:pPr>
            <a:r>
              <a:rPr b="0" lang="pl" sz="1400" spc="-1" strike="noStrike">
                <a:solidFill>
                  <a:srgbClr val="000000"/>
                </a:solidFill>
                <a:latin typeface="Arial"/>
                <a:ea typeface="Arial"/>
              </a:rPr>
              <a:t> </a:t>
            </a:r>
            <a:endParaRPr b="0" lang="pl-PL" sz="1400" spc="-1" strike="noStrike">
              <a:latin typeface="Arial"/>
            </a:endParaRPr>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52" name="CustomShape 1"/>
          <p:cNvSpPr/>
          <p:nvPr/>
        </p:nvSpPr>
        <p:spPr>
          <a:xfrm>
            <a:off x="687600" y="4669200"/>
            <a:ext cx="3385800" cy="132840"/>
          </a:xfrm>
          <a:prstGeom prst="rect">
            <a:avLst/>
          </a:prstGeom>
          <a:noFill/>
          <a:ln>
            <a:noFill/>
          </a:ln>
        </p:spPr>
        <p:style>
          <a:lnRef idx="0"/>
          <a:fillRef idx="0"/>
          <a:effectRef idx="0"/>
          <a:fontRef idx="minor"/>
        </p:style>
        <p:txBody>
          <a:bodyPr lIns="0" rIns="0" tIns="9360" bIns="0">
            <a:noAutofit/>
          </a:bodyPr>
          <a:p>
            <a:pPr marL="12600">
              <a:lnSpc>
                <a:spcPct val="100000"/>
              </a:lnSpc>
              <a:tabLst>
                <a:tab algn="l" pos="0"/>
              </a:tabLst>
            </a:pPr>
            <a:r>
              <a:rPr b="0" lang="pl" sz="900" spc="-1" strike="noStrike">
                <a:solidFill>
                  <a:srgbClr val="000000"/>
                </a:solidFill>
                <a:latin typeface="Raleway"/>
                <a:ea typeface="Raleway"/>
              </a:rPr>
              <a:t>https:</a:t>
            </a:r>
            <a:r>
              <a:rPr b="0" lang="pl" sz="900" spc="-1" strike="noStrike" u="sng">
                <a:solidFill>
                  <a:srgbClr val="1c3678"/>
                </a:solidFill>
                <a:uFillTx/>
                <a:latin typeface="Raleway"/>
                <a:ea typeface="Raleway"/>
                <a:hlinkClick r:id="rId1"/>
              </a:rPr>
              <a:t>//www.cdc.gov/climateandhealth/effects/default.htm</a:t>
            </a:r>
            <a:endParaRPr b="0" lang="pl-PL" sz="900" spc="-1" strike="noStrike">
              <a:latin typeface="Arial"/>
            </a:endParaRPr>
          </a:p>
        </p:txBody>
      </p:sp>
      <p:sp>
        <p:nvSpPr>
          <p:cNvPr id="753" name="CustomShape 2"/>
          <p:cNvSpPr/>
          <p:nvPr/>
        </p:nvSpPr>
        <p:spPr>
          <a:xfrm>
            <a:off x="1503360" y="525240"/>
            <a:ext cx="6005520" cy="4005000"/>
          </a:xfrm>
          <a:prstGeom prst="rect">
            <a:avLst/>
          </a:prstGeom>
          <a:blipFill rotWithShape="0">
            <a:blip r:embed="rId2"/>
            <a:stretch>
              <a:fillRect/>
            </a:stretch>
          </a:blipFill>
          <a:ln>
            <a:no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54" name="TextShape 1"/>
          <p:cNvSpPr txBox="1"/>
          <p:nvPr/>
        </p:nvSpPr>
        <p:spPr>
          <a:xfrm>
            <a:off x="729360" y="864360"/>
            <a:ext cx="7020720" cy="2984760"/>
          </a:xfrm>
          <a:prstGeom prst="rect">
            <a:avLst/>
          </a:prstGeom>
          <a:noFill/>
          <a:ln>
            <a:noFill/>
          </a:ln>
        </p:spPr>
        <p:txBody>
          <a:bodyPr tIns="91440" bIns="91440" anchor="ctr">
            <a:noAutofit/>
          </a:bodyPr>
          <a:p>
            <a:pPr algn="just">
              <a:lnSpc>
                <a:spcPct val="100000"/>
              </a:lnSpc>
              <a:tabLst>
                <a:tab algn="l" pos="0"/>
              </a:tabLst>
            </a:pPr>
            <a:r>
              <a:rPr b="1" lang="pl" sz="3600" spc="-1" strike="noStrike">
                <a:solidFill>
                  <a:srgbClr val="ffffff"/>
                </a:solidFill>
                <a:latin typeface="Raleway"/>
                <a:ea typeface="Raleway"/>
              </a:rPr>
              <a:t>How we can deal with a social crisis? </a:t>
            </a:r>
            <a:endParaRPr b="0" lang="pl-PL" sz="36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55" name="CustomShape 1"/>
          <p:cNvSpPr/>
          <p:nvPr/>
        </p:nvSpPr>
        <p:spPr>
          <a:xfrm>
            <a:off x="687600" y="4232880"/>
            <a:ext cx="7706520" cy="265680"/>
          </a:xfrm>
          <a:prstGeom prst="rect">
            <a:avLst/>
          </a:prstGeom>
          <a:noFill/>
          <a:ln>
            <a:noFill/>
          </a:ln>
        </p:spPr>
        <p:style>
          <a:lnRef idx="0"/>
          <a:fillRef idx="0"/>
          <a:effectRef idx="0"/>
          <a:fontRef idx="minor"/>
        </p:style>
        <p:txBody>
          <a:bodyPr lIns="0" rIns="0" tIns="36360" bIns="0">
            <a:noAutofit/>
          </a:bodyPr>
          <a:p>
            <a:pPr marL="12600">
              <a:lnSpc>
                <a:spcPct val="95000"/>
              </a:lnSpc>
              <a:tabLst>
                <a:tab algn="l" pos="0"/>
              </a:tabLst>
            </a:pPr>
            <a:r>
              <a:rPr b="0" lang="pl" sz="900" spc="-1" strike="noStrike">
                <a:solidFill>
                  <a:srgbClr val="000000"/>
                </a:solidFill>
                <a:latin typeface="Raleway"/>
                <a:ea typeface="Raleway"/>
              </a:rPr>
              <a:t>https:</a:t>
            </a:r>
            <a:r>
              <a:rPr b="0" lang="pl" sz="900" spc="-1" strike="noStrike" u="sng">
                <a:solidFill>
                  <a:srgbClr val="1c3678"/>
                </a:solidFill>
                <a:uFillTx/>
                <a:latin typeface="Raleway"/>
                <a:ea typeface="Raleway"/>
                <a:hlinkClick r:id="rId1"/>
              </a:rPr>
              <a:t>//www.google.com/search?q=types+of+social+crisis&amp;source=lnms&amp;tbm=isch&amp;sa=X&amp;ved=2ahUKEwjYr_bQmpTuAhV97XMBHQEjCBwQ_AUoAXoECAIQAw&amp;biw= </a:t>
            </a:r>
            <a:r>
              <a:rPr b="0" lang="pl" sz="900" spc="-1" strike="noStrike">
                <a:solidFill>
                  <a:srgbClr val="000000"/>
                </a:solidFill>
                <a:latin typeface="Raleway"/>
                <a:ea typeface="Raleway"/>
              </a:rPr>
              <a:t> 1229&amp;bih=532#imgrc=ieojZd9gKzFf3M&amp;imgdii=rsqGM0uhms74lM</a:t>
            </a:r>
            <a:endParaRPr b="0" lang="pl-PL" sz="900" spc="-1" strike="noStrike">
              <a:latin typeface="Arial"/>
            </a:endParaRPr>
          </a:p>
        </p:txBody>
      </p:sp>
      <p:sp>
        <p:nvSpPr>
          <p:cNvPr id="756" name="CustomShape 2"/>
          <p:cNvSpPr/>
          <p:nvPr/>
        </p:nvSpPr>
        <p:spPr>
          <a:xfrm>
            <a:off x="1489320" y="547560"/>
            <a:ext cx="6095520" cy="3263040"/>
          </a:xfrm>
          <a:prstGeom prst="rect">
            <a:avLst/>
          </a:prstGeom>
          <a:blipFill rotWithShape="0">
            <a:blip r:embed="rId2"/>
            <a:stretch>
              <a:fillRect/>
            </a:stretch>
          </a:blipFill>
          <a:ln>
            <a:no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57" name="TextShape 1"/>
          <p:cNvSpPr txBox="1"/>
          <p:nvPr/>
        </p:nvSpPr>
        <p:spPr>
          <a:xfrm>
            <a:off x="729360" y="1318680"/>
            <a:ext cx="7688520" cy="534960"/>
          </a:xfrm>
          <a:prstGeom prst="rect">
            <a:avLst/>
          </a:prstGeom>
          <a:noFill/>
          <a:ln>
            <a:noFill/>
          </a:ln>
        </p:spPr>
        <p:txBody>
          <a:bodyPr tIns="91440" bIns="91440">
            <a:noAutofit/>
          </a:bodyPr>
          <a:p>
            <a:pPr>
              <a:lnSpc>
                <a:spcPct val="100000"/>
              </a:lnSpc>
              <a:tabLst>
                <a:tab algn="l" pos="0"/>
              </a:tabLst>
            </a:pPr>
            <a:r>
              <a:rPr b="1" lang="pl" sz="2600" spc="-1" strike="noStrike">
                <a:solidFill>
                  <a:srgbClr val="1a1a1a"/>
                </a:solidFill>
                <a:latin typeface="Raleway"/>
                <a:ea typeface="Raleway"/>
              </a:rPr>
              <a:t>Objectives of crisis management:</a:t>
            </a:r>
            <a:br/>
            <a:br/>
            <a:endParaRPr b="0" lang="pl-PL" sz="2600" spc="-1" strike="noStrike">
              <a:solidFill>
                <a:srgbClr val="000000"/>
              </a:solidFill>
              <a:latin typeface="Arial"/>
            </a:endParaRPr>
          </a:p>
        </p:txBody>
      </p:sp>
      <p:sp>
        <p:nvSpPr>
          <p:cNvPr id="758" name="TextShape 2"/>
          <p:cNvSpPr txBox="1"/>
          <p:nvPr/>
        </p:nvSpPr>
        <p:spPr>
          <a:xfrm>
            <a:off x="729360" y="2079000"/>
            <a:ext cx="7688520" cy="2260800"/>
          </a:xfrm>
          <a:prstGeom prst="rect">
            <a:avLst/>
          </a:prstGeom>
          <a:noFill/>
          <a:ln>
            <a:noFill/>
          </a:ln>
        </p:spPr>
        <p:txBody>
          <a:bodyPr tIns="91440" bIns="91440">
            <a:noAutofit/>
          </a:bodyPr>
          <a:p>
            <a:pPr marL="457200" indent="-342720">
              <a:lnSpc>
                <a:spcPct val="115000"/>
              </a:lnSpc>
              <a:buClr>
                <a:srgbClr val="595959"/>
              </a:buClr>
              <a:buFont typeface="Raleway"/>
              <a:buChar char="●"/>
            </a:pPr>
            <a:r>
              <a:rPr b="0" lang="pl" sz="1800" spc="-1" strike="noStrike">
                <a:solidFill>
                  <a:srgbClr val="595959"/>
                </a:solidFill>
                <a:latin typeface="Raleway"/>
                <a:ea typeface="Raleway"/>
              </a:rPr>
              <a:t>To end the crisis as soon as possible and to assure security.</a:t>
            </a:r>
            <a:endParaRPr b="0" lang="pl-PL" sz="1800" spc="-1" strike="noStrike">
              <a:solidFill>
                <a:srgbClr val="000000"/>
              </a:solidFill>
              <a:latin typeface="Arial"/>
            </a:endParaRPr>
          </a:p>
          <a:p>
            <a:pPr marL="457200" indent="-342720">
              <a:lnSpc>
                <a:spcPct val="115000"/>
              </a:lnSpc>
              <a:buClr>
                <a:srgbClr val="595959"/>
              </a:buClr>
              <a:buFont typeface="Raleway"/>
              <a:buChar char="●"/>
            </a:pPr>
            <a:r>
              <a:rPr b="0" lang="pl" sz="1800" spc="-1" strike="noStrike">
                <a:solidFill>
                  <a:srgbClr val="595959"/>
                </a:solidFill>
                <a:latin typeface="Raleway"/>
                <a:ea typeface="Raleway"/>
              </a:rPr>
              <a:t>To demonstrate commitment or expertise.</a:t>
            </a:r>
            <a:endParaRPr b="0" lang="pl-PL" sz="1800" spc="-1" strike="noStrike">
              <a:solidFill>
                <a:srgbClr val="000000"/>
              </a:solidFill>
              <a:latin typeface="Arial"/>
            </a:endParaRPr>
          </a:p>
          <a:p>
            <a:pPr marL="457200" indent="-342720">
              <a:lnSpc>
                <a:spcPct val="115000"/>
              </a:lnSpc>
              <a:buClr>
                <a:srgbClr val="595959"/>
              </a:buClr>
              <a:buFont typeface="Raleway"/>
              <a:buChar char="●"/>
            </a:pPr>
            <a:r>
              <a:rPr b="0" lang="pl" sz="1800" spc="-1" strike="noStrike">
                <a:solidFill>
                  <a:srgbClr val="595959"/>
                </a:solidFill>
                <a:latin typeface="Raleway"/>
                <a:ea typeface="Raleway"/>
              </a:rPr>
              <a:t>To control the flow of accurate information, for pacifying the situation.</a:t>
            </a:r>
            <a:endParaRPr b="0" lang="pl-PL" sz="1800" spc="-1" strike="noStrike">
              <a:solidFill>
                <a:srgbClr val="000000"/>
              </a:solidFill>
              <a:latin typeface="Arial"/>
            </a:endParaRPr>
          </a:p>
          <a:p>
            <a:pPr marL="457200" indent="-342720">
              <a:lnSpc>
                <a:spcPct val="115000"/>
              </a:lnSpc>
              <a:buClr>
                <a:srgbClr val="595959"/>
              </a:buClr>
              <a:buFont typeface="Raleway"/>
              <a:buChar char="●"/>
            </a:pPr>
            <a:r>
              <a:rPr b="0" lang="pl" sz="1800" spc="-1" strike="noStrike">
                <a:solidFill>
                  <a:srgbClr val="595959"/>
                </a:solidFill>
                <a:latin typeface="Raleway"/>
                <a:ea typeface="Raleway"/>
              </a:rPr>
              <a:t>To manage resources effectively.</a:t>
            </a:r>
            <a:endParaRPr b="0" lang="pl-PL" sz="1800" spc="-1" strike="noStrike">
              <a:solidFill>
                <a:srgbClr val="000000"/>
              </a:solidFill>
              <a:latin typeface="Arial"/>
            </a:endParaRPr>
          </a:p>
          <a:p>
            <a:pPr>
              <a:lnSpc>
                <a:spcPct val="115000"/>
              </a:lnSpc>
              <a:spcBef>
                <a:spcPts val="1599"/>
              </a:spcBef>
              <a:spcAft>
                <a:spcPts val="1599"/>
              </a:spcAft>
              <a:tabLst>
                <a:tab algn="l" pos="0"/>
              </a:tabLst>
            </a:pPr>
            <a:endParaRPr b="0" lang="pl-PL" sz="1800" spc="-1" strike="noStrike">
              <a:solidFill>
                <a:srgbClr val="000000"/>
              </a:solidFill>
              <a:latin typeface="Arial"/>
            </a:endParaRPr>
          </a:p>
        </p:txBody>
      </p:sp>
      <p:sp>
        <p:nvSpPr>
          <p:cNvPr id="759" name="CustomShape 3"/>
          <p:cNvSpPr/>
          <p:nvPr/>
        </p:nvSpPr>
        <p:spPr>
          <a:xfrm>
            <a:off x="515880" y="4339800"/>
            <a:ext cx="2999520" cy="604080"/>
          </a:xfrm>
          <a:prstGeom prst="rect">
            <a:avLst/>
          </a:prstGeom>
          <a:noFill/>
          <a:ln>
            <a:noFill/>
          </a:ln>
        </p:spPr>
        <p:style>
          <a:lnRef idx="0"/>
          <a:fillRef idx="0"/>
          <a:effectRef idx="0"/>
          <a:fontRef idx="minor"/>
        </p:style>
        <p:txBody>
          <a:bodyPr tIns="91440" bIns="91440">
            <a:noAutofit/>
          </a:bodyPr>
          <a:p>
            <a:pPr marL="12600">
              <a:lnSpc>
                <a:spcPct val="80000"/>
              </a:lnSpc>
              <a:tabLst>
                <a:tab algn="l" pos="0"/>
              </a:tabLst>
            </a:pPr>
            <a:r>
              <a:rPr b="0" lang="pl" sz="800" spc="-1" strike="noStrike">
                <a:solidFill>
                  <a:srgbClr val="000000"/>
                </a:solidFill>
                <a:latin typeface="Raleway"/>
                <a:ea typeface="Raleway"/>
              </a:rPr>
              <a:t>Thrimurthulu, V. 2016. “Social Crisis and its Management.” Journal of Educational Research &amp; Extension. Vol. 53, no. 03. </a:t>
            </a:r>
            <a:r>
              <a:rPr b="0" lang="pl" sz="800" spc="-1" strike="noStrike" u="sng">
                <a:solidFill>
                  <a:srgbClr val="1c3678"/>
                </a:solidFill>
                <a:uFillTx/>
                <a:latin typeface="Raleway"/>
                <a:ea typeface="Raleway"/>
                <a:hlinkClick r:id="rId1"/>
              </a:rPr>
              <a:t> http://www.srkvcoe.org/JERE/journaladmin/journals/Vol._53_Issue._38682.pdf</a:t>
            </a:r>
            <a:endParaRPr b="0" lang="pl-PL" sz="800" spc="-1" strike="noStrike">
              <a:latin typeface="Arial"/>
            </a:endParaRPr>
          </a:p>
        </p:txBody>
      </p:sp>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60" name="TextShape 1"/>
          <p:cNvSpPr txBox="1"/>
          <p:nvPr/>
        </p:nvSpPr>
        <p:spPr>
          <a:xfrm>
            <a:off x="416160" y="688680"/>
            <a:ext cx="8311320" cy="4232520"/>
          </a:xfrm>
          <a:prstGeom prst="rect">
            <a:avLst/>
          </a:prstGeom>
          <a:noFill/>
          <a:ln>
            <a:noFill/>
          </a:ln>
        </p:spPr>
        <p:txBody>
          <a:bodyPr tIns="91440" bIns="91440">
            <a:noAutofit/>
          </a:bodyPr>
          <a:p>
            <a:pPr marL="146160">
              <a:lnSpc>
                <a:spcPct val="115000"/>
              </a:lnSpc>
              <a:tabLst>
                <a:tab algn="l" pos="0"/>
              </a:tabLst>
            </a:pPr>
            <a:endParaRPr b="0" lang="pl-PL" sz="1400" spc="-1" strike="noStrike">
              <a:solidFill>
                <a:srgbClr val="000000"/>
              </a:solidFill>
              <a:latin typeface="Arial"/>
            </a:endParaRPr>
          </a:p>
          <a:p>
            <a:pPr marL="146160">
              <a:lnSpc>
                <a:spcPct val="115000"/>
              </a:lnSpc>
              <a:tabLst>
                <a:tab algn="l" pos="0"/>
              </a:tabLst>
            </a:pPr>
            <a:endParaRPr b="0" lang="pl-PL" sz="1400" spc="-1" strike="noStrike">
              <a:solidFill>
                <a:srgbClr val="000000"/>
              </a:solidFill>
              <a:latin typeface="Arial"/>
            </a:endParaRPr>
          </a:p>
          <a:p>
            <a:pPr marL="146160">
              <a:lnSpc>
                <a:spcPct val="115000"/>
              </a:lnSpc>
              <a:tabLst>
                <a:tab algn="l" pos="0"/>
              </a:tabLst>
            </a:pPr>
            <a:endParaRPr b="0" lang="pl-PL" sz="1400" spc="-1" strike="noStrike">
              <a:solidFill>
                <a:srgbClr val="000000"/>
              </a:solidFill>
              <a:latin typeface="Arial"/>
            </a:endParaRPr>
          </a:p>
          <a:p>
            <a:pPr marL="146160">
              <a:lnSpc>
                <a:spcPct val="115000"/>
              </a:lnSpc>
              <a:tabLst>
                <a:tab algn="l" pos="0"/>
              </a:tabLst>
            </a:pPr>
            <a:endParaRPr b="0" lang="pl-PL" sz="1400" spc="-1" strike="noStrike">
              <a:solidFill>
                <a:srgbClr val="000000"/>
              </a:solidFill>
              <a:latin typeface="Arial"/>
            </a:endParaRPr>
          </a:p>
          <a:p>
            <a:pPr marL="146160">
              <a:lnSpc>
                <a:spcPct val="115000"/>
              </a:lnSpc>
              <a:tabLst>
                <a:tab algn="l" pos="0"/>
              </a:tabLst>
            </a:pPr>
            <a:endParaRPr b="0" lang="pl-PL" sz="1400" spc="-1" strike="noStrike">
              <a:solidFill>
                <a:srgbClr val="000000"/>
              </a:solidFill>
              <a:latin typeface="Arial"/>
            </a:endParaRPr>
          </a:p>
          <a:p>
            <a:pPr marL="146160">
              <a:lnSpc>
                <a:spcPct val="115000"/>
              </a:lnSpc>
              <a:tabLst>
                <a:tab algn="l" pos="0"/>
              </a:tabLst>
            </a:pPr>
            <a:endParaRPr b="0" lang="pl-PL" sz="1400" spc="-1" strike="noStrike">
              <a:solidFill>
                <a:srgbClr val="000000"/>
              </a:solidFill>
              <a:latin typeface="Arial"/>
            </a:endParaRPr>
          </a:p>
          <a:p>
            <a:pPr marL="146160">
              <a:lnSpc>
                <a:spcPct val="115000"/>
              </a:lnSpc>
              <a:tabLst>
                <a:tab algn="l" pos="0"/>
              </a:tabLst>
            </a:pPr>
            <a:endParaRPr b="0" lang="pl-PL" sz="1400" spc="-1" strike="noStrike">
              <a:solidFill>
                <a:srgbClr val="000000"/>
              </a:solidFill>
              <a:latin typeface="Arial"/>
            </a:endParaRPr>
          </a:p>
          <a:p>
            <a:pPr marL="146160">
              <a:lnSpc>
                <a:spcPct val="115000"/>
              </a:lnSpc>
              <a:tabLst>
                <a:tab algn="l" pos="0"/>
              </a:tabLst>
            </a:pPr>
            <a:endParaRPr b="0" lang="pl-PL" sz="1400" spc="-1" strike="noStrike">
              <a:solidFill>
                <a:srgbClr val="000000"/>
              </a:solidFill>
              <a:latin typeface="Arial"/>
            </a:endParaRPr>
          </a:p>
          <a:p>
            <a:pPr marL="146160">
              <a:lnSpc>
                <a:spcPct val="115000"/>
              </a:lnSpc>
              <a:tabLst>
                <a:tab algn="l" pos="0"/>
              </a:tabLst>
            </a:pPr>
            <a:endParaRPr b="0" lang="pl-PL" sz="1400" spc="-1" strike="noStrike">
              <a:solidFill>
                <a:srgbClr val="000000"/>
              </a:solidFill>
              <a:latin typeface="Arial"/>
            </a:endParaRPr>
          </a:p>
          <a:p>
            <a:pPr marL="146160">
              <a:lnSpc>
                <a:spcPct val="115000"/>
              </a:lnSpc>
              <a:tabLst>
                <a:tab algn="l" pos="0"/>
              </a:tabLst>
            </a:pPr>
            <a:endParaRPr b="0" lang="pl-PL" sz="1400" spc="-1" strike="noStrike">
              <a:solidFill>
                <a:srgbClr val="000000"/>
              </a:solidFill>
              <a:latin typeface="Arial"/>
            </a:endParaRPr>
          </a:p>
          <a:p>
            <a:pPr marL="146160">
              <a:lnSpc>
                <a:spcPct val="115000"/>
              </a:lnSpc>
              <a:tabLst>
                <a:tab algn="l" pos="0"/>
              </a:tabLst>
            </a:pPr>
            <a:endParaRPr b="0" lang="pl-PL" sz="1400" spc="-1" strike="noStrike">
              <a:solidFill>
                <a:srgbClr val="000000"/>
              </a:solidFill>
              <a:latin typeface="Arial"/>
            </a:endParaRPr>
          </a:p>
          <a:p>
            <a:pPr marL="146160">
              <a:lnSpc>
                <a:spcPct val="115000"/>
              </a:lnSpc>
              <a:tabLst>
                <a:tab algn="l" pos="0"/>
              </a:tabLst>
            </a:pPr>
            <a:endParaRPr b="0" lang="pl-PL" sz="1400" spc="-1" strike="noStrike">
              <a:solidFill>
                <a:srgbClr val="000000"/>
              </a:solidFill>
              <a:latin typeface="Arial"/>
            </a:endParaRPr>
          </a:p>
          <a:p>
            <a:pPr marL="146160">
              <a:lnSpc>
                <a:spcPct val="115000"/>
              </a:lnSpc>
              <a:tabLst>
                <a:tab algn="l" pos="0"/>
              </a:tabLst>
            </a:pPr>
            <a:endParaRPr b="0" lang="pl-PL" sz="1400" spc="-1" strike="noStrike">
              <a:solidFill>
                <a:srgbClr val="000000"/>
              </a:solidFill>
              <a:latin typeface="Arial"/>
            </a:endParaRPr>
          </a:p>
          <a:p>
            <a:pPr marL="146160">
              <a:lnSpc>
                <a:spcPct val="115000"/>
              </a:lnSpc>
              <a:tabLst>
                <a:tab algn="l" pos="0"/>
              </a:tabLst>
            </a:pPr>
            <a:endParaRPr b="0" lang="pl-PL" sz="1400" spc="-1" strike="noStrike">
              <a:solidFill>
                <a:srgbClr val="000000"/>
              </a:solidFill>
              <a:latin typeface="Arial"/>
            </a:endParaRPr>
          </a:p>
          <a:p>
            <a:pPr marL="146160">
              <a:lnSpc>
                <a:spcPct val="115000"/>
              </a:lnSpc>
              <a:tabLst>
                <a:tab algn="l" pos="0"/>
              </a:tabLst>
            </a:pPr>
            <a:endParaRPr b="0" lang="pl-PL" sz="1400" spc="-1" strike="noStrike">
              <a:solidFill>
                <a:srgbClr val="000000"/>
              </a:solidFill>
              <a:latin typeface="Arial"/>
            </a:endParaRPr>
          </a:p>
          <a:p>
            <a:pPr marL="146160">
              <a:lnSpc>
                <a:spcPct val="115000"/>
              </a:lnSpc>
              <a:tabLst>
                <a:tab algn="l" pos="0"/>
              </a:tabLst>
            </a:pPr>
            <a:endParaRPr b="0" lang="pl-PL" sz="1400" spc="-1" strike="noStrike">
              <a:solidFill>
                <a:srgbClr val="000000"/>
              </a:solidFill>
              <a:latin typeface="Arial"/>
            </a:endParaRPr>
          </a:p>
          <a:p>
            <a:pPr marL="146160">
              <a:lnSpc>
                <a:spcPct val="115000"/>
              </a:lnSpc>
              <a:tabLst>
                <a:tab algn="l" pos="0"/>
              </a:tabLst>
            </a:pPr>
            <a:endParaRPr b="0" lang="pl-PL" sz="1400" spc="-1" strike="noStrike">
              <a:solidFill>
                <a:srgbClr val="000000"/>
              </a:solidFill>
              <a:latin typeface="Arial"/>
            </a:endParaRPr>
          </a:p>
          <a:p>
            <a:pPr marL="146160">
              <a:lnSpc>
                <a:spcPct val="115000"/>
              </a:lnSpc>
              <a:tabLst>
                <a:tab algn="l" pos="0"/>
              </a:tabLst>
            </a:pPr>
            <a:endParaRPr b="0" lang="pl-PL" sz="1400" spc="-1" strike="noStrike">
              <a:solidFill>
                <a:srgbClr val="000000"/>
              </a:solidFill>
              <a:latin typeface="Arial"/>
            </a:endParaRPr>
          </a:p>
          <a:p>
            <a:pPr marL="146160">
              <a:lnSpc>
                <a:spcPct val="115000"/>
              </a:lnSpc>
              <a:tabLst>
                <a:tab algn="l" pos="0"/>
              </a:tabLst>
            </a:pPr>
            <a:endParaRPr b="0" lang="pl-PL" sz="1400" spc="-1" strike="noStrike">
              <a:solidFill>
                <a:srgbClr val="000000"/>
              </a:solidFill>
              <a:latin typeface="Arial"/>
            </a:endParaRPr>
          </a:p>
          <a:p>
            <a:pPr marL="146160">
              <a:lnSpc>
                <a:spcPct val="115000"/>
              </a:lnSpc>
              <a:tabLst>
                <a:tab algn="l" pos="0"/>
              </a:tabLst>
            </a:pPr>
            <a:endParaRPr b="0" lang="pl-PL" sz="1400" spc="-1" strike="noStrike">
              <a:solidFill>
                <a:srgbClr val="000000"/>
              </a:solidFill>
              <a:latin typeface="Arial"/>
            </a:endParaRPr>
          </a:p>
          <a:p>
            <a:pPr marL="146160">
              <a:lnSpc>
                <a:spcPct val="115000"/>
              </a:lnSpc>
              <a:tabLst>
                <a:tab algn="l" pos="0"/>
              </a:tabLst>
            </a:pPr>
            <a:endParaRPr b="0" lang="pl-PL" sz="1400" spc="-1" strike="noStrike">
              <a:solidFill>
                <a:srgbClr val="000000"/>
              </a:solidFill>
              <a:latin typeface="Arial"/>
            </a:endParaRPr>
          </a:p>
          <a:p>
            <a:pPr marL="146160">
              <a:lnSpc>
                <a:spcPct val="115000"/>
              </a:lnSpc>
              <a:tabLst>
                <a:tab algn="l" pos="0"/>
              </a:tabLst>
            </a:pPr>
            <a:endParaRPr b="0" lang="pl-PL" sz="1400" spc="-1" strike="noStrike">
              <a:solidFill>
                <a:srgbClr val="000000"/>
              </a:solidFill>
              <a:latin typeface="Arial"/>
            </a:endParaRPr>
          </a:p>
          <a:p>
            <a:pPr marL="146160">
              <a:lnSpc>
                <a:spcPct val="115000"/>
              </a:lnSpc>
              <a:tabLst>
                <a:tab algn="l" pos="0"/>
              </a:tabLst>
            </a:pPr>
            <a:endParaRPr b="0" lang="pl-PL" sz="1400" spc="-1" strike="noStrike">
              <a:solidFill>
                <a:srgbClr val="000000"/>
              </a:solidFill>
              <a:latin typeface="Arial"/>
            </a:endParaRPr>
          </a:p>
          <a:p>
            <a:pPr marL="146160">
              <a:lnSpc>
                <a:spcPct val="115000"/>
              </a:lnSpc>
              <a:tabLst>
                <a:tab algn="l" pos="0"/>
              </a:tabLst>
            </a:pPr>
            <a:endParaRPr b="0" lang="pl-PL" sz="1400" spc="-1" strike="noStrike">
              <a:solidFill>
                <a:srgbClr val="000000"/>
              </a:solidFill>
              <a:latin typeface="Arial"/>
            </a:endParaRPr>
          </a:p>
          <a:p>
            <a:pPr marL="146160">
              <a:lnSpc>
                <a:spcPct val="115000"/>
              </a:lnSpc>
              <a:tabLst>
                <a:tab algn="l" pos="0"/>
              </a:tabLst>
            </a:pPr>
            <a:r>
              <a:rPr b="0" lang="pl" sz="900" spc="-1" strike="noStrike">
                <a:solidFill>
                  <a:srgbClr val="595959"/>
                </a:solidFill>
                <a:latin typeface="Lato"/>
                <a:ea typeface="Lato"/>
              </a:rPr>
              <a:t>https://www.google.com/search?q=climate+change+threat+to+social+crisis&amp;source=lnms&amp;tbm=isch&amp;sa=X&amp;ved=2ahUKEwjKrNn4zp3uAhXywTgGHfeVAr8Q_AUoAnoECA8QBA&amp;biw=1396&amp;bih=605#imgrc=ER0SGOCz6S8LmM</a:t>
            </a:r>
            <a:endParaRPr b="0" lang="pl-PL" sz="900" spc="-1" strike="noStrike">
              <a:solidFill>
                <a:srgbClr val="000000"/>
              </a:solidFill>
              <a:latin typeface="Arial"/>
            </a:endParaRPr>
          </a:p>
        </p:txBody>
      </p:sp>
      <p:pic>
        <p:nvPicPr>
          <p:cNvPr id="761" name="Google Shape;404;p64" descr="All about Climate Change Mitigation and Adaptation - Iberdrola"/>
          <p:cNvPicPr/>
          <p:nvPr/>
        </p:nvPicPr>
        <p:blipFill>
          <a:blip r:embed="rId1"/>
          <a:stretch/>
        </p:blipFill>
        <p:spPr>
          <a:xfrm>
            <a:off x="832680" y="799920"/>
            <a:ext cx="7433640" cy="3741120"/>
          </a:xfrm>
          <a:prstGeom prst="rect">
            <a:avLst/>
          </a:prstGeom>
          <a:ln>
            <a:noFill/>
          </a:ln>
        </p:spPr>
      </p:pic>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62" name="TextShape 1"/>
          <p:cNvSpPr txBox="1"/>
          <p:nvPr/>
        </p:nvSpPr>
        <p:spPr>
          <a:xfrm>
            <a:off x="687600" y="457560"/>
            <a:ext cx="8115480" cy="522000"/>
          </a:xfrm>
          <a:prstGeom prst="rect">
            <a:avLst/>
          </a:prstGeom>
          <a:noFill/>
          <a:ln>
            <a:noFill/>
          </a:ln>
        </p:spPr>
        <p:txBody>
          <a:bodyPr lIns="0" rIns="0" tIns="10080" bIns="0">
            <a:noAutofit/>
          </a:bodyPr>
          <a:p>
            <a:pPr marL="12600">
              <a:lnSpc>
                <a:spcPct val="100000"/>
              </a:lnSpc>
              <a:tabLst>
                <a:tab algn="l" pos="0"/>
              </a:tabLst>
            </a:pPr>
            <a:r>
              <a:rPr b="1" lang="pl" sz="2600" spc="-1" strike="noStrike">
                <a:solidFill>
                  <a:srgbClr val="1a9988"/>
                </a:solidFill>
                <a:latin typeface="Raleway"/>
                <a:ea typeface="Raleway"/>
              </a:rPr>
              <a:t>Solution of the social problems:</a:t>
            </a:r>
            <a:endParaRPr b="0" lang="pl-PL" sz="2600" spc="-1" strike="noStrike">
              <a:solidFill>
                <a:srgbClr val="000000"/>
              </a:solidFill>
              <a:latin typeface="Arial"/>
            </a:endParaRPr>
          </a:p>
        </p:txBody>
      </p:sp>
      <p:sp>
        <p:nvSpPr>
          <p:cNvPr id="763" name="CustomShape 2"/>
          <p:cNvSpPr/>
          <p:nvPr/>
        </p:nvSpPr>
        <p:spPr>
          <a:xfrm>
            <a:off x="686880" y="1110240"/>
            <a:ext cx="7913880" cy="3483720"/>
          </a:xfrm>
          <a:prstGeom prst="rect">
            <a:avLst/>
          </a:prstGeom>
          <a:noFill/>
          <a:ln>
            <a:noFill/>
          </a:ln>
        </p:spPr>
        <p:style>
          <a:lnRef idx="0"/>
          <a:fillRef idx="0"/>
          <a:effectRef idx="0"/>
          <a:fontRef idx="minor"/>
        </p:style>
        <p:txBody>
          <a:bodyPr lIns="0" rIns="0" tIns="40320" bIns="0">
            <a:noAutofit/>
          </a:bodyPr>
          <a:p>
            <a:pPr marL="457200" indent="-336240" algn="just">
              <a:lnSpc>
                <a:spcPct val="107000"/>
              </a:lnSpc>
              <a:buClr>
                <a:srgbClr val="000000"/>
              </a:buClr>
              <a:buFont typeface="Raleway"/>
              <a:buChar char="●"/>
            </a:pPr>
            <a:r>
              <a:rPr b="1" lang="pl" sz="1700" spc="-1" strike="noStrike">
                <a:solidFill>
                  <a:srgbClr val="000000"/>
                </a:solidFill>
                <a:latin typeface="Raleway"/>
                <a:ea typeface="Raleway"/>
              </a:rPr>
              <a:t>Poverty: </a:t>
            </a:r>
            <a:r>
              <a:rPr b="0" lang="pl" sz="1700" spc="-1" strike="noStrike">
                <a:solidFill>
                  <a:srgbClr val="ff0000"/>
                </a:solidFill>
                <a:latin typeface="Raleway"/>
                <a:ea typeface="Raleway"/>
              </a:rPr>
              <a:t>By providing education, skill training and job opportunities in a society.  Increase the education budget. Provide them scholarship and opportunities, to get  the best achievable education. To all the classes technical education must be given.</a:t>
            </a:r>
            <a:endParaRPr b="0" lang="pl-PL" sz="1700" spc="-1" strike="noStrike">
              <a:latin typeface="Arial"/>
            </a:endParaRPr>
          </a:p>
          <a:p>
            <a:pPr marL="457200" indent="-336240" algn="just">
              <a:lnSpc>
                <a:spcPct val="113000"/>
              </a:lnSpc>
              <a:buClr>
                <a:srgbClr val="000000"/>
              </a:buClr>
              <a:buFont typeface="Raleway"/>
              <a:buChar char="●"/>
            </a:pPr>
            <a:r>
              <a:rPr b="1" lang="pl" sz="1700" spc="-1" strike="noStrike">
                <a:solidFill>
                  <a:srgbClr val="000000"/>
                </a:solidFill>
                <a:latin typeface="Raleway"/>
                <a:ea typeface="Raleway"/>
              </a:rPr>
              <a:t>Unemployment: </a:t>
            </a:r>
            <a:r>
              <a:rPr b="0" lang="pl" sz="1700" spc="-1" strike="noStrike">
                <a:solidFill>
                  <a:srgbClr val="ff0000"/>
                </a:solidFill>
                <a:latin typeface="Raleway"/>
                <a:ea typeface="Raleway"/>
              </a:rPr>
              <a:t>Providing job-oriented education, training to the people by</a:t>
            </a:r>
            <a:r>
              <a:rPr b="0" lang="pl" sz="1700" spc="-1" strike="noStrike">
                <a:solidFill>
                  <a:srgbClr val="000000"/>
                </a:solidFill>
                <a:latin typeface="Raleway"/>
                <a:ea typeface="Raleway"/>
              </a:rPr>
              <a:t> </a:t>
            </a:r>
            <a:r>
              <a:rPr b="0" lang="pl" sz="1700" spc="-1" strike="noStrike">
                <a:solidFill>
                  <a:srgbClr val="ff0000"/>
                </a:solidFill>
                <a:latin typeface="Raleway"/>
                <a:ea typeface="Raleway"/>
              </a:rPr>
              <a:t>Government.</a:t>
            </a:r>
            <a:endParaRPr b="0" lang="pl-PL" sz="1700" spc="-1" strike="noStrike">
              <a:latin typeface="Arial"/>
            </a:endParaRPr>
          </a:p>
          <a:p>
            <a:pPr marL="457200" indent="-336240" algn="just">
              <a:lnSpc>
                <a:spcPct val="90000"/>
              </a:lnSpc>
              <a:buClr>
                <a:srgbClr val="000000"/>
              </a:buClr>
              <a:buFont typeface="Raleway"/>
              <a:buChar char="●"/>
            </a:pPr>
            <a:r>
              <a:rPr b="1" lang="pl" sz="1700" spc="-1" strike="noStrike">
                <a:solidFill>
                  <a:srgbClr val="000000"/>
                </a:solidFill>
                <a:latin typeface="Raleway"/>
                <a:ea typeface="Raleway"/>
              </a:rPr>
              <a:t>Population growth: </a:t>
            </a:r>
            <a:r>
              <a:rPr b="0" lang="pl" sz="1700" spc="-1" strike="noStrike">
                <a:solidFill>
                  <a:srgbClr val="ff0000"/>
                </a:solidFill>
                <a:latin typeface="Raleway"/>
                <a:ea typeface="Raleway"/>
              </a:rPr>
              <a:t>Awareness programme should be created about the family  planning and its effect on population growth. Devices of family planning should be  available free of cost to the poor and rural population.</a:t>
            </a:r>
            <a:endParaRPr b="0" lang="pl-PL" sz="1700" spc="-1" strike="noStrike">
              <a:latin typeface="Arial"/>
            </a:endParaRPr>
          </a:p>
          <a:p>
            <a:pPr marL="457200" indent="-336240" algn="just">
              <a:lnSpc>
                <a:spcPct val="107000"/>
              </a:lnSpc>
              <a:buClr>
                <a:srgbClr val="000000"/>
              </a:buClr>
              <a:buFont typeface="Raleway"/>
              <a:buChar char="●"/>
            </a:pPr>
            <a:r>
              <a:rPr b="1" lang="pl" sz="1700" spc="-1" strike="noStrike">
                <a:solidFill>
                  <a:srgbClr val="000000"/>
                </a:solidFill>
                <a:latin typeface="Raleway"/>
                <a:ea typeface="Raleway"/>
              </a:rPr>
              <a:t>Social problems: </a:t>
            </a:r>
            <a:r>
              <a:rPr b="0" lang="pl" sz="1700" spc="-1" strike="noStrike">
                <a:solidFill>
                  <a:srgbClr val="ff0000"/>
                </a:solidFill>
                <a:latin typeface="Raleway"/>
                <a:ea typeface="Raleway"/>
              </a:rPr>
              <a:t>Various awareness programmes like; procession, street drama,  advertisement of alcohol, tobacco, etc in media like; television, newspaper, radio,  etc should be banned to solve social problems.</a:t>
            </a:r>
            <a:endParaRPr b="0" lang="pl-PL" sz="1700" spc="-1" strike="noStrike">
              <a:latin typeface="Arial"/>
            </a:endParaRPr>
          </a:p>
        </p:txBody>
      </p:sp>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64" name="TextShape 1"/>
          <p:cNvSpPr txBox="1"/>
          <p:nvPr/>
        </p:nvSpPr>
        <p:spPr>
          <a:xfrm>
            <a:off x="727560" y="1132920"/>
            <a:ext cx="7688520" cy="534960"/>
          </a:xfrm>
          <a:prstGeom prst="rect">
            <a:avLst/>
          </a:prstGeom>
          <a:noFill/>
          <a:ln>
            <a:noFill/>
          </a:ln>
        </p:spPr>
        <p:txBody>
          <a:bodyPr tIns="91440" bIns="91440">
            <a:noAutofit/>
          </a:bodyPr>
          <a:p>
            <a:pPr>
              <a:lnSpc>
                <a:spcPct val="100000"/>
              </a:lnSpc>
              <a:tabLst>
                <a:tab algn="l" pos="0"/>
              </a:tabLst>
            </a:pPr>
            <a:r>
              <a:rPr b="1" lang="pl" sz="2600" spc="-1" strike="noStrike">
                <a:solidFill>
                  <a:srgbClr val="1a1a1a"/>
                </a:solidFill>
                <a:latin typeface="Raleway"/>
                <a:ea typeface="Raleway"/>
              </a:rPr>
              <a:t>Number one priority </a:t>
            </a:r>
            <a:endParaRPr b="0" lang="pl-PL" sz="2600" spc="-1" strike="noStrike">
              <a:solidFill>
                <a:srgbClr val="000000"/>
              </a:solidFill>
              <a:latin typeface="Arial"/>
            </a:endParaRPr>
          </a:p>
        </p:txBody>
      </p:sp>
      <p:sp>
        <p:nvSpPr>
          <p:cNvPr id="765" name="TextShape 2"/>
          <p:cNvSpPr txBox="1"/>
          <p:nvPr/>
        </p:nvSpPr>
        <p:spPr>
          <a:xfrm>
            <a:off x="727560" y="1724760"/>
            <a:ext cx="7688520" cy="3055320"/>
          </a:xfrm>
          <a:prstGeom prst="rect">
            <a:avLst/>
          </a:prstGeom>
          <a:noFill/>
          <a:ln>
            <a:noFill/>
          </a:ln>
        </p:spPr>
        <p:txBody>
          <a:bodyPr tIns="91440" bIns="91440">
            <a:noAutofit/>
          </a:bodyPr>
          <a:p>
            <a:pPr marL="457200" indent="-336240" algn="just">
              <a:lnSpc>
                <a:spcPct val="115000"/>
              </a:lnSpc>
              <a:buClr>
                <a:srgbClr val="666666"/>
              </a:buClr>
              <a:buFont typeface="Raleway"/>
              <a:buChar char="●"/>
            </a:pPr>
            <a:r>
              <a:rPr b="0" lang="pl" sz="1700" spc="-1" strike="noStrike">
                <a:solidFill>
                  <a:srgbClr val="666666"/>
                </a:solidFill>
                <a:highlight>
                  <a:srgbClr val="ffffff"/>
                </a:highlight>
                <a:latin typeface="Raleway"/>
                <a:ea typeface="Raleway"/>
              </a:rPr>
              <a:t>Unless we submit these to critical scrutiny, no change in coping with climate change can occur. </a:t>
            </a:r>
            <a:endParaRPr b="0" lang="pl-PL" sz="1700" spc="-1" strike="noStrike">
              <a:solidFill>
                <a:srgbClr val="000000"/>
              </a:solidFill>
              <a:latin typeface="Arial"/>
            </a:endParaRPr>
          </a:p>
          <a:p>
            <a:pPr marL="457200" indent="-336240" algn="just">
              <a:lnSpc>
                <a:spcPct val="115000"/>
              </a:lnSpc>
              <a:buClr>
                <a:srgbClr val="666666"/>
              </a:buClr>
              <a:buFont typeface="Raleway"/>
              <a:buChar char="●"/>
            </a:pPr>
            <a:r>
              <a:rPr b="0" lang="pl" sz="1700" spc="-1" strike="noStrike">
                <a:solidFill>
                  <a:srgbClr val="666666"/>
                </a:solidFill>
                <a:highlight>
                  <a:srgbClr val="ffffff"/>
                </a:highlight>
                <a:latin typeface="Raleway"/>
                <a:ea typeface="Raleway"/>
              </a:rPr>
              <a:t>To divert the deadly course on which we have sent the Earth, we have to immediately take the actions that experts and activists called for decades ago. Their advice to us was, in a nutshell, </a:t>
            </a:r>
            <a:r>
              <a:rPr b="1" lang="pl" sz="1700" spc="-1" strike="noStrike">
                <a:solidFill>
                  <a:srgbClr val="666666"/>
                </a:solidFill>
                <a:highlight>
                  <a:srgbClr val="ffffff"/>
                </a:highlight>
                <a:latin typeface="Raleway"/>
                <a:ea typeface="Raleway"/>
              </a:rPr>
              <a:t>to change</a:t>
            </a:r>
            <a:r>
              <a:rPr b="0" lang="pl" sz="1700" spc="-1" strike="noStrike">
                <a:solidFill>
                  <a:srgbClr val="666666"/>
                </a:solidFill>
                <a:highlight>
                  <a:srgbClr val="ffffff"/>
                </a:highlight>
                <a:latin typeface="Raleway"/>
                <a:ea typeface="Raleway"/>
              </a:rPr>
              <a:t> how society functions and especially to stop deferring to the interests of industry and capital at the expense of humanity.</a:t>
            </a:r>
            <a:endParaRPr b="0" lang="pl-PL" sz="1700" spc="-1" strike="noStrike">
              <a:solidFill>
                <a:srgbClr val="000000"/>
              </a:solidFill>
              <a:latin typeface="Arial"/>
            </a:endParaRPr>
          </a:p>
          <a:p>
            <a:pPr marL="457200" indent="-336240" algn="just">
              <a:lnSpc>
                <a:spcPct val="115000"/>
              </a:lnSpc>
              <a:buClr>
                <a:srgbClr val="666666"/>
              </a:buClr>
              <a:buFont typeface="Raleway"/>
              <a:buChar char="●"/>
            </a:pPr>
            <a:r>
              <a:rPr b="0" lang="pl" sz="1700" spc="-1" strike="noStrike">
                <a:solidFill>
                  <a:srgbClr val="666666"/>
                </a:solidFill>
                <a:highlight>
                  <a:srgbClr val="ffffff"/>
                </a:highlight>
                <a:latin typeface="Raleway"/>
                <a:ea typeface="Raleway"/>
              </a:rPr>
              <a:t>Problems will continue to manifest themselves - both as we try to prevent and as we try to adapt to the consequences of climate change -  so human systems </a:t>
            </a:r>
            <a:r>
              <a:rPr b="1" lang="pl" sz="1700" spc="-1" strike="noStrike">
                <a:solidFill>
                  <a:srgbClr val="666666"/>
                </a:solidFill>
                <a:highlight>
                  <a:srgbClr val="ffffff"/>
                </a:highlight>
                <a:latin typeface="Raleway"/>
                <a:ea typeface="Raleway"/>
              </a:rPr>
              <a:t>will have to learn</a:t>
            </a:r>
            <a:r>
              <a:rPr b="0" lang="pl" sz="1700" spc="-1" strike="noStrike">
                <a:solidFill>
                  <a:srgbClr val="666666"/>
                </a:solidFill>
                <a:highlight>
                  <a:srgbClr val="ffffff"/>
                </a:highlight>
                <a:latin typeface="Raleway"/>
                <a:ea typeface="Raleway"/>
              </a:rPr>
              <a:t> how better to respond.</a:t>
            </a:r>
            <a:endParaRPr b="0" lang="pl-PL" sz="1700" spc="-1" strike="noStrike">
              <a:solidFill>
                <a:srgbClr val="000000"/>
              </a:solidFill>
              <a:latin typeface="Arial"/>
            </a:endParaRPr>
          </a:p>
          <a:p>
            <a:pPr algn="just">
              <a:lnSpc>
                <a:spcPct val="115000"/>
              </a:lnSpc>
              <a:spcAft>
                <a:spcPts val="1599"/>
              </a:spcAft>
              <a:tabLst>
                <a:tab algn="l" pos="0"/>
              </a:tabLst>
            </a:pPr>
            <a:endParaRPr b="0" lang="pl-PL" sz="17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66" name="TextShape 1"/>
          <p:cNvSpPr txBox="1"/>
          <p:nvPr/>
        </p:nvSpPr>
        <p:spPr>
          <a:xfrm>
            <a:off x="729360" y="864360"/>
            <a:ext cx="8028720" cy="2984760"/>
          </a:xfrm>
          <a:prstGeom prst="rect">
            <a:avLst/>
          </a:prstGeom>
          <a:noFill/>
          <a:ln>
            <a:noFill/>
          </a:ln>
        </p:spPr>
        <p:txBody>
          <a:bodyPr tIns="91440" bIns="91440" anchor="ctr">
            <a:noAutofit/>
          </a:bodyPr>
          <a:p>
            <a:pPr algn="just">
              <a:lnSpc>
                <a:spcPct val="100000"/>
              </a:lnSpc>
              <a:tabLst>
                <a:tab algn="l" pos="0"/>
              </a:tabLst>
            </a:pPr>
            <a:r>
              <a:rPr b="1" lang="pl" sz="3600" spc="-1" strike="noStrike">
                <a:solidFill>
                  <a:srgbClr val="ffffff"/>
                </a:solidFill>
                <a:latin typeface="Raleway"/>
                <a:ea typeface="Raleway"/>
              </a:rPr>
              <a:t>It is very likely that a solution to climate change does not exist. However, </a:t>
            </a:r>
            <a:r>
              <a:rPr b="1" lang="pl" sz="3600" spc="-1" strike="noStrike" u="sng">
                <a:solidFill>
                  <a:srgbClr val="ffffff"/>
                </a:solidFill>
                <a:uFillTx/>
                <a:latin typeface="Raleway"/>
                <a:ea typeface="Raleway"/>
              </a:rPr>
              <a:t>we must do our best!</a:t>
            </a:r>
            <a:br/>
            <a:endParaRPr b="0" lang="pl-PL" sz="36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67" name="TextShape 1"/>
          <p:cNvSpPr txBox="1"/>
          <p:nvPr/>
        </p:nvSpPr>
        <p:spPr>
          <a:xfrm>
            <a:off x="566640" y="1322280"/>
            <a:ext cx="8038440" cy="1806840"/>
          </a:xfrm>
          <a:prstGeom prst="rect">
            <a:avLst/>
          </a:prstGeom>
          <a:noFill/>
          <a:ln>
            <a:noFill/>
          </a:ln>
        </p:spPr>
        <p:txBody>
          <a:bodyPr tIns="91440" bIns="91440">
            <a:noAutofit/>
          </a:bodyPr>
          <a:p>
            <a:pPr algn="ctr">
              <a:lnSpc>
                <a:spcPct val="90000"/>
              </a:lnSpc>
              <a:tabLst>
                <a:tab algn="l" pos="0"/>
              </a:tabLst>
            </a:pPr>
            <a:r>
              <a:rPr b="1" lang="pl" sz="2700" spc="-1" strike="noStrike">
                <a:solidFill>
                  <a:srgbClr val="ffffff"/>
                </a:solidFill>
                <a:latin typeface="Raleway"/>
                <a:ea typeface="Raleway"/>
              </a:rPr>
              <a:t>SOCIAL CRISIS AND MIGRATIONS  IPCC REPORT</a:t>
            </a:r>
            <a:br/>
            <a:r>
              <a:rPr b="1" lang="pl" sz="2700" spc="-1" strike="noStrike">
                <a:solidFill>
                  <a:srgbClr val="ffffff"/>
                </a:solidFill>
                <a:latin typeface="Raleway"/>
                <a:ea typeface="Raleway"/>
              </a:rPr>
              <a:t>GLOBAL WARMING OF 1.5 DEGREES CELSIUS</a:t>
            </a:r>
            <a:endParaRPr b="0" lang="pl-PL" sz="27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68" name="TextShape 1"/>
          <p:cNvSpPr txBox="1"/>
          <p:nvPr/>
        </p:nvSpPr>
        <p:spPr>
          <a:xfrm>
            <a:off x="0" y="0"/>
            <a:ext cx="9143640" cy="1596240"/>
          </a:xfrm>
          <a:prstGeom prst="rect">
            <a:avLst/>
          </a:prstGeom>
          <a:noFill/>
          <a:ln>
            <a:noFill/>
          </a:ln>
        </p:spPr>
        <p:txBody>
          <a:bodyPr lIns="68400" rIns="68400" tIns="34200" bIns="34200" anchor="ctr">
            <a:noAutofit/>
          </a:bodyPr>
          <a:p>
            <a:pPr algn="ctr">
              <a:lnSpc>
                <a:spcPct val="90000"/>
              </a:lnSpc>
              <a:tabLst>
                <a:tab algn="l" pos="0"/>
              </a:tabLst>
            </a:pPr>
            <a:br/>
            <a:r>
              <a:rPr b="1" lang="pl" sz="1700" spc="-1" strike="noStrike">
                <a:solidFill>
                  <a:srgbClr val="ff0000"/>
                </a:solidFill>
                <a:latin typeface="Raleway"/>
                <a:ea typeface="Raleway"/>
              </a:rPr>
              <a:t>SUSTAINABLE DEVELOPMENT, POVERTY ERADICATION AND REDUCING INEQUALITIES</a:t>
            </a:r>
            <a:br/>
            <a:endParaRPr b="0" lang="pl-PL" sz="1700" spc="-1" strike="noStrike">
              <a:solidFill>
                <a:srgbClr val="000000"/>
              </a:solidFill>
              <a:latin typeface="Arial"/>
            </a:endParaRPr>
          </a:p>
        </p:txBody>
      </p:sp>
      <p:sp>
        <p:nvSpPr>
          <p:cNvPr id="769" name="TextShape 2"/>
          <p:cNvSpPr txBox="1"/>
          <p:nvPr/>
        </p:nvSpPr>
        <p:spPr>
          <a:xfrm>
            <a:off x="0" y="1248840"/>
            <a:ext cx="9143640" cy="3894120"/>
          </a:xfrm>
          <a:prstGeom prst="rect">
            <a:avLst/>
          </a:prstGeom>
          <a:noFill/>
          <a:ln>
            <a:noFill/>
          </a:ln>
        </p:spPr>
        <p:txBody>
          <a:bodyPr lIns="68400" rIns="68400" tIns="34200" bIns="34200">
            <a:noAutofit/>
          </a:bodyPr>
          <a:p>
            <a:pPr algn="just">
              <a:lnSpc>
                <a:spcPct val="90000"/>
              </a:lnSpc>
              <a:tabLst>
                <a:tab algn="l" pos="0"/>
              </a:tabLst>
            </a:pPr>
            <a:endParaRPr b="0" lang="pl-PL" sz="3200" spc="-1" strike="noStrike">
              <a:latin typeface="Arial"/>
            </a:endParaRPr>
          </a:p>
          <a:p>
            <a:pPr algn="just">
              <a:lnSpc>
                <a:spcPct val="90000"/>
              </a:lnSpc>
              <a:spcBef>
                <a:spcPts val="799"/>
              </a:spcBef>
              <a:tabLst>
                <a:tab algn="l" pos="0"/>
              </a:tabLst>
            </a:pPr>
            <a:r>
              <a:rPr b="1" lang="pl" sz="2100" spc="-1" strike="noStrike">
                <a:solidFill>
                  <a:srgbClr val="000000"/>
                </a:solidFill>
                <a:latin typeface="Raleway"/>
                <a:ea typeface="Raleway"/>
              </a:rPr>
              <a:t>What are the Connections between Sustainable Development and Limiting Global Warming to 1.5°C above Pre-Industrial Levels?</a:t>
            </a:r>
            <a:endParaRPr b="0" lang="pl-PL" sz="2100" spc="-1" strike="noStrike">
              <a:latin typeface="Arial"/>
            </a:endParaRPr>
          </a:p>
          <a:p>
            <a:pPr indent="-114120" algn="just">
              <a:lnSpc>
                <a:spcPct val="90000"/>
              </a:lnSpc>
              <a:spcBef>
                <a:spcPts val="799"/>
              </a:spcBef>
              <a:buClr>
                <a:srgbClr val="000000"/>
              </a:buClr>
              <a:buFont typeface="Raleway"/>
              <a:buChar char="•"/>
              <a:tabLst>
                <a:tab algn="l" pos="0"/>
              </a:tabLst>
            </a:pPr>
            <a:r>
              <a:rPr b="0" lang="pl" sz="1800" spc="-1" strike="noStrike">
                <a:solidFill>
                  <a:srgbClr val="000000"/>
                </a:solidFill>
                <a:latin typeface="Raleway"/>
                <a:ea typeface="Raleway"/>
              </a:rPr>
              <a:t> </a:t>
            </a:r>
            <a:r>
              <a:rPr b="0" lang="pl" sz="1800" spc="-1" strike="noStrike">
                <a:solidFill>
                  <a:srgbClr val="000000"/>
                </a:solidFill>
                <a:latin typeface="Raleway"/>
                <a:ea typeface="Raleway"/>
              </a:rPr>
              <a:t>Sustainable development seeks to meet the needs of people living today without compromising the needs of future generations, while balancing social, economic and environmental considerations. The 17 UN Sustainable Development Goals (SDGs) include targets for eradicating poverty; ensuring health, energy and food security; reducing inequality; protecting ecosystems; pursuing sustainable cities and economies; and a goal for climate action (SDG 13). Climate change affects the ability to achieve sustainable development goals, and limiting warming to 1.5°C will help meet some sustainable development targets. Pursuing sustainable development will influence emissions, impacts and vulnerabilities. </a:t>
            </a:r>
            <a:endParaRPr b="0" lang="pl-PL" sz="1800" spc="-1" strike="noStrike">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17" name="TextShape 1"/>
          <p:cNvSpPr txBox="1"/>
          <p:nvPr/>
        </p:nvSpPr>
        <p:spPr>
          <a:xfrm>
            <a:off x="729360" y="1322280"/>
            <a:ext cx="7688160" cy="1518120"/>
          </a:xfrm>
          <a:prstGeom prst="rect">
            <a:avLst/>
          </a:prstGeom>
          <a:noFill/>
          <a:ln>
            <a:noFill/>
          </a:ln>
        </p:spPr>
        <p:txBody>
          <a:bodyPr tIns="91440" bIns="91440">
            <a:noAutofit/>
          </a:bodyPr>
          <a:p>
            <a:pPr algn="ctr">
              <a:lnSpc>
                <a:spcPct val="100000"/>
              </a:lnSpc>
              <a:tabLst>
                <a:tab algn="l" pos="0"/>
              </a:tabLst>
            </a:pPr>
            <a:r>
              <a:rPr b="1" lang="pl" sz="4600" spc="-1" strike="noStrike">
                <a:solidFill>
                  <a:srgbClr val="ffffff"/>
                </a:solidFill>
                <a:latin typeface="Raleway"/>
                <a:ea typeface="Raleway"/>
              </a:rPr>
              <a:t>Social crisis</a:t>
            </a:r>
            <a:endParaRPr b="0" lang="pl-PL" sz="46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70" name="CustomShape 1"/>
          <p:cNvSpPr/>
          <p:nvPr/>
        </p:nvSpPr>
        <p:spPr>
          <a:xfrm>
            <a:off x="135720" y="0"/>
            <a:ext cx="3517920" cy="5008320"/>
          </a:xfrm>
          <a:prstGeom prst="rect">
            <a:avLst/>
          </a:prstGeom>
          <a:noFill/>
          <a:ln>
            <a:noFill/>
          </a:ln>
        </p:spPr>
        <p:style>
          <a:lnRef idx="0"/>
          <a:fillRef idx="0"/>
          <a:effectRef idx="0"/>
          <a:fontRef idx="minor"/>
        </p:style>
        <p:txBody>
          <a:bodyPr lIns="68400" rIns="68400" tIns="34200" bIns="34200">
            <a:noAutofit/>
          </a:bodyPr>
          <a:p>
            <a:pPr algn="just">
              <a:lnSpc>
                <a:spcPct val="100000"/>
              </a:lnSpc>
              <a:tabLst>
                <a:tab algn="l" pos="0"/>
              </a:tabLst>
            </a:pPr>
            <a:endParaRPr b="0" lang="pl-PL" sz="1800" spc="-1" strike="noStrike">
              <a:latin typeface="Arial"/>
            </a:endParaRPr>
          </a:p>
          <a:p>
            <a:pPr algn="just">
              <a:lnSpc>
                <a:spcPct val="100000"/>
              </a:lnSpc>
              <a:tabLst>
                <a:tab algn="l" pos="0"/>
              </a:tabLst>
            </a:pPr>
            <a:r>
              <a:rPr b="0" lang="pl" sz="1200" spc="-1" strike="noStrike">
                <a:solidFill>
                  <a:srgbClr val="000000"/>
                </a:solidFill>
                <a:latin typeface="Raleway"/>
                <a:ea typeface="Raleway"/>
              </a:rPr>
              <a:t>Responses to climate change in the form of adaptation and mitigation will also interact with sustainable development with positive effects, known as synergies, or negative effects, known as trade-offs. Responses to climate change can be planned to maximize synergies and limit tradeoffs with sustainable development.</a:t>
            </a:r>
            <a:endParaRPr b="0" lang="pl-PL" sz="1200" spc="-1" strike="noStrike">
              <a:latin typeface="Arial"/>
            </a:endParaRPr>
          </a:p>
          <a:p>
            <a:pPr algn="just">
              <a:lnSpc>
                <a:spcPct val="100000"/>
              </a:lnSpc>
              <a:tabLst>
                <a:tab algn="l" pos="0"/>
              </a:tabLst>
            </a:pPr>
            <a:endParaRPr b="0" lang="pl-PL" sz="1200" spc="-1" strike="noStrike">
              <a:latin typeface="Arial"/>
            </a:endParaRPr>
          </a:p>
          <a:p>
            <a:pPr algn="just">
              <a:lnSpc>
                <a:spcPct val="100000"/>
              </a:lnSpc>
              <a:tabLst>
                <a:tab algn="l" pos="0"/>
              </a:tabLst>
            </a:pPr>
            <a:r>
              <a:rPr b="0" lang="pl" sz="1200" spc="-1" strike="noStrike">
                <a:solidFill>
                  <a:srgbClr val="000000"/>
                </a:solidFill>
                <a:latin typeface="Raleway"/>
                <a:ea typeface="Raleway"/>
              </a:rPr>
              <a:t>Climate change and sustainable development are fundamentally connected. Previous IPCC reports found that climate change can undermine sustainable development, and that well-designed mitigation and adaptation responses can support poverty alleviation, food security, healthy ecosystems, equality and other dimensions of sustainable development. Limiting global warming to 1.5°C would require mitigation actions and adaptation measures to be taken at all levels. These adaptation and mitigation actions would include reducing emissions and increasing resilience through technology and infrastructure choices, as well as changing behaviour and policy.</a:t>
            </a:r>
            <a:endParaRPr b="0" lang="pl-PL" sz="1200" spc="-1" strike="noStrike">
              <a:latin typeface="Arial"/>
            </a:endParaRPr>
          </a:p>
        </p:txBody>
      </p:sp>
      <p:pic>
        <p:nvPicPr>
          <p:cNvPr id="771" name="Google Shape;438;p70" descr=""/>
          <p:cNvPicPr/>
          <p:nvPr/>
        </p:nvPicPr>
        <p:blipFill>
          <a:blip r:embed="rId1"/>
          <a:stretch/>
        </p:blipFill>
        <p:spPr>
          <a:xfrm>
            <a:off x="4065840" y="0"/>
            <a:ext cx="4880160" cy="5015880"/>
          </a:xfrm>
          <a:prstGeom prst="rect">
            <a:avLst/>
          </a:prstGeom>
          <a:ln>
            <a:noFill/>
          </a:ln>
        </p:spPr>
      </p:pic>
    </p:spTree>
  </p:cSld>
  <mc:AlternateContent>
    <mc:Choice Requires="p14">
      <p:transition spd="slow" p14:dur="2000"/>
    </mc:Choice>
    <mc:Fallback>
      <p:transition spd="slow"/>
    </mc:Fallback>
  </mc:AlternateContent>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72" name="Google Shape;443;p71" descr=""/>
          <p:cNvPicPr/>
          <p:nvPr/>
        </p:nvPicPr>
        <p:blipFill>
          <a:blip r:embed="rId1"/>
          <a:stretch/>
        </p:blipFill>
        <p:spPr>
          <a:xfrm>
            <a:off x="0" y="0"/>
            <a:ext cx="8554320" cy="4268160"/>
          </a:xfrm>
          <a:prstGeom prst="rect">
            <a:avLst/>
          </a:prstGeom>
          <a:ln>
            <a:noFill/>
          </a:ln>
        </p:spPr>
      </p:pic>
      <p:sp>
        <p:nvSpPr>
          <p:cNvPr id="773" name="CustomShape 1"/>
          <p:cNvSpPr/>
          <p:nvPr/>
        </p:nvSpPr>
        <p:spPr>
          <a:xfrm>
            <a:off x="188280" y="4345920"/>
            <a:ext cx="4571640" cy="484200"/>
          </a:xfrm>
          <a:prstGeom prst="rect">
            <a:avLst/>
          </a:prstGeom>
          <a:noFill/>
          <a:ln>
            <a:noFill/>
          </a:ln>
        </p:spPr>
        <p:style>
          <a:lnRef idx="0"/>
          <a:fillRef idx="0"/>
          <a:effectRef idx="0"/>
          <a:fontRef idx="minor"/>
        </p:style>
        <p:txBody>
          <a:bodyPr lIns="68400" rIns="68400" tIns="34200" bIns="34200">
            <a:noAutofit/>
          </a:bodyPr>
          <a:p>
            <a:pPr>
              <a:lnSpc>
                <a:spcPct val="100000"/>
              </a:lnSpc>
              <a:tabLst>
                <a:tab algn="l" pos="0"/>
              </a:tabLst>
            </a:pPr>
            <a:r>
              <a:rPr b="1" i="1" lang="pl" sz="1400" spc="-1" strike="noStrike">
                <a:solidFill>
                  <a:srgbClr val="000000"/>
                </a:solidFill>
                <a:latin typeface="Calibri"/>
                <a:ea typeface="Calibri"/>
              </a:rPr>
              <a:t>Average global temperatures from 2010 to 2019 compared to a baseline average from 1951 to 1978. Source: NASA.</a:t>
            </a:r>
            <a:endParaRPr b="0" lang="pl-PL" sz="1400" spc="-1" strike="noStrike">
              <a:latin typeface="Arial"/>
            </a:endParaRPr>
          </a:p>
        </p:txBody>
      </p:sp>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74" name="CustomShape 1"/>
          <p:cNvSpPr/>
          <p:nvPr/>
        </p:nvSpPr>
        <p:spPr>
          <a:xfrm>
            <a:off x="0" y="0"/>
            <a:ext cx="3428640" cy="5058360"/>
          </a:xfrm>
          <a:prstGeom prst="rect">
            <a:avLst/>
          </a:prstGeom>
          <a:noFill/>
          <a:ln>
            <a:noFill/>
          </a:ln>
        </p:spPr>
        <p:style>
          <a:lnRef idx="0"/>
          <a:fillRef idx="0"/>
          <a:effectRef idx="0"/>
          <a:fontRef idx="minor"/>
        </p:style>
        <p:txBody>
          <a:bodyPr lIns="68400" rIns="68400" tIns="34200" bIns="34200">
            <a:noAutofit/>
          </a:bodyPr>
          <a:p>
            <a:pPr algn="just">
              <a:lnSpc>
                <a:spcPct val="100000"/>
              </a:lnSpc>
              <a:tabLst>
                <a:tab algn="l" pos="0"/>
              </a:tabLst>
            </a:pPr>
            <a:r>
              <a:rPr b="1" lang="pl" sz="1000" spc="-1" strike="noStrike">
                <a:solidFill>
                  <a:srgbClr val="000000"/>
                </a:solidFill>
                <a:latin typeface="Raleway"/>
                <a:ea typeface="Raleway"/>
              </a:rPr>
              <a:t>Poverty, Equality and Equity Implications of a 1.5°C Warmer World</a:t>
            </a:r>
            <a:endParaRPr b="0" lang="pl-PL" sz="1000" spc="-1" strike="noStrike">
              <a:latin typeface="Arial"/>
            </a:endParaRPr>
          </a:p>
          <a:p>
            <a:pPr algn="just">
              <a:lnSpc>
                <a:spcPct val="100000"/>
              </a:lnSpc>
              <a:tabLst>
                <a:tab algn="l" pos="0"/>
              </a:tabLst>
            </a:pPr>
            <a:endParaRPr b="0" lang="pl-PL" sz="1000" spc="-1" strike="noStrike">
              <a:latin typeface="Arial"/>
            </a:endParaRPr>
          </a:p>
          <a:p>
            <a:pPr algn="just">
              <a:lnSpc>
                <a:spcPct val="100000"/>
              </a:lnSpc>
              <a:tabLst>
                <a:tab algn="l" pos="0"/>
              </a:tabLst>
            </a:pPr>
            <a:r>
              <a:rPr b="0" lang="pl" sz="800" spc="-1" strike="noStrike">
                <a:solidFill>
                  <a:srgbClr val="000000"/>
                </a:solidFill>
                <a:latin typeface="Raleway"/>
                <a:ea typeface="Raleway"/>
              </a:rPr>
              <a:t>Climate change could lead to significant impacts on extreme poverty by 2030 (Hallegatte et al., 2016; Hallegatte and Rozenberg, 2017). The AR5 concluded, with very high confidence, that climate change and climate variability worsen existing poverty and exacerbate inequalities, especially for those disadvantaged by gender, age, race, class, caste, indigeneity and (dis)ability (Olsson et al., 2014). </a:t>
            </a:r>
            <a:endParaRPr b="0" lang="pl-PL" sz="800" spc="-1" strike="noStrike">
              <a:latin typeface="Arial"/>
            </a:endParaRPr>
          </a:p>
          <a:p>
            <a:pPr algn="just">
              <a:lnSpc>
                <a:spcPct val="100000"/>
              </a:lnSpc>
              <a:tabLst>
                <a:tab algn="l" pos="0"/>
              </a:tabLst>
            </a:pPr>
            <a:endParaRPr b="0" lang="pl-PL" sz="800" spc="-1" strike="noStrike">
              <a:latin typeface="Arial"/>
            </a:endParaRPr>
          </a:p>
          <a:p>
            <a:pPr algn="just">
              <a:lnSpc>
                <a:spcPct val="100000"/>
              </a:lnSpc>
              <a:tabLst>
                <a:tab algn="l" pos="0"/>
              </a:tabLst>
            </a:pPr>
            <a:r>
              <a:rPr b="0" lang="pl" sz="1100" spc="-1" strike="noStrike">
                <a:solidFill>
                  <a:srgbClr val="000000"/>
                </a:solidFill>
                <a:latin typeface="Raleway"/>
                <a:ea typeface="Raleway"/>
              </a:rPr>
              <a:t>The understanding of regional impacts and risks of 1.5°C global warming and interactions with patterns of societal vulnerability and poverty remains limited. Yet identifying and addressing poverty and inequality is at the core of staying within a safe and just space for humanity (Raworth, 2017; Bathiany et al., 2018). </a:t>
            </a:r>
            <a:endParaRPr b="0" lang="pl-PL" sz="1100" spc="-1" strike="noStrike">
              <a:latin typeface="Arial"/>
            </a:endParaRPr>
          </a:p>
          <a:p>
            <a:pPr algn="just">
              <a:lnSpc>
                <a:spcPct val="100000"/>
              </a:lnSpc>
              <a:tabLst>
                <a:tab algn="l" pos="0"/>
              </a:tabLst>
            </a:pPr>
            <a:r>
              <a:rPr b="1" lang="pl" sz="1100" spc="-1" strike="noStrike">
                <a:solidFill>
                  <a:srgbClr val="000000"/>
                </a:solidFill>
                <a:latin typeface="Raleway"/>
                <a:ea typeface="Raleway"/>
              </a:rPr>
              <a:t>New Stanford study shows a warming planet worsens global economic inequalities                     →</a:t>
            </a:r>
            <a:endParaRPr b="0" lang="pl-PL" sz="1100" spc="-1" strike="noStrike">
              <a:latin typeface="Arial"/>
            </a:endParaRPr>
          </a:p>
          <a:p>
            <a:pPr algn="just">
              <a:lnSpc>
                <a:spcPct val="100000"/>
              </a:lnSpc>
              <a:tabLst>
                <a:tab algn="l" pos="0"/>
              </a:tabLst>
            </a:pPr>
            <a:r>
              <a:rPr b="0" lang="pl" sz="1100" spc="-1" strike="noStrike">
                <a:solidFill>
                  <a:srgbClr val="000000"/>
                </a:solidFill>
                <a:latin typeface="Raleway"/>
                <a:ea typeface="Raleway"/>
              </a:rPr>
              <a:t>Climate change is widening the world’s gap between the haves and have-nots, worsening economic inequality between rich and poor countries, according to a new analysis by Stanford scientists.</a:t>
            </a:r>
            <a:endParaRPr b="0" lang="pl-PL" sz="1100" spc="-1" strike="noStrike">
              <a:latin typeface="Arial"/>
            </a:endParaRPr>
          </a:p>
          <a:p>
            <a:pPr algn="just">
              <a:lnSpc>
                <a:spcPct val="100000"/>
              </a:lnSpc>
              <a:tabLst>
                <a:tab algn="l" pos="0"/>
              </a:tabLst>
            </a:pPr>
            <a:r>
              <a:rPr b="0" lang="pl" sz="1100" spc="-1" strike="noStrike">
                <a:solidFill>
                  <a:srgbClr val="000000"/>
                </a:solidFill>
                <a:latin typeface="Raleway"/>
                <a:ea typeface="Raleway"/>
              </a:rPr>
              <a:t>The difference between the economic output of the world’s cool wealthy nations and hot struggling nations is 25 percent larger today than it would have been without global warming, according to researchers Noah Diffenbaugh and Marshall Burke.</a:t>
            </a:r>
            <a:endParaRPr b="0" lang="pl-PL" sz="1100" spc="-1" strike="noStrike">
              <a:latin typeface="Arial"/>
            </a:endParaRPr>
          </a:p>
          <a:p>
            <a:pPr algn="just">
              <a:lnSpc>
                <a:spcPct val="100000"/>
              </a:lnSpc>
              <a:tabLst>
                <a:tab algn="l" pos="0"/>
              </a:tabLst>
            </a:pPr>
            <a:endParaRPr b="0" lang="pl-PL" sz="1100" spc="-1" strike="noStrike">
              <a:latin typeface="Arial"/>
            </a:endParaRPr>
          </a:p>
          <a:p>
            <a:pPr algn="just">
              <a:lnSpc>
                <a:spcPct val="100000"/>
              </a:lnSpc>
              <a:tabLst>
                <a:tab algn="l" pos="0"/>
              </a:tabLst>
            </a:pPr>
            <a:r>
              <a:rPr b="1" i="1" lang="pl" sz="800" spc="-1" strike="noStrike" u="sng">
                <a:solidFill>
                  <a:srgbClr val="000000"/>
                </a:solidFill>
                <a:uFillTx/>
                <a:latin typeface="Raleway"/>
                <a:ea typeface="Raleway"/>
              </a:rPr>
              <a:t>https://www.mercurynews.com/2019/04/22/how-climate-change-widens-gap-between-haves-and-have-nots/</a:t>
            </a:r>
            <a:endParaRPr b="0" lang="pl-PL" sz="800" spc="-1" strike="noStrike">
              <a:latin typeface="Arial"/>
            </a:endParaRPr>
          </a:p>
        </p:txBody>
      </p:sp>
      <p:pic>
        <p:nvPicPr>
          <p:cNvPr id="775" name="Google Shape;450;p72" descr=""/>
          <p:cNvPicPr/>
          <p:nvPr/>
        </p:nvPicPr>
        <p:blipFill>
          <a:blip r:embed="rId1"/>
          <a:stretch/>
        </p:blipFill>
        <p:spPr>
          <a:xfrm>
            <a:off x="3738600" y="0"/>
            <a:ext cx="5405040" cy="5142960"/>
          </a:xfrm>
          <a:prstGeom prst="rect">
            <a:avLst/>
          </a:prstGeom>
          <a:ln>
            <a:noFill/>
          </a:ln>
        </p:spPr>
      </p:pic>
    </p:spTree>
  </p:cSld>
  <mc:AlternateContent>
    <mc:Choice Requires="p14">
      <p:transition spd="slow" p14:dur="2000"/>
    </mc:Choice>
    <mc:Fallback>
      <p:transition spd="slow"/>
    </mc:Fallback>
  </mc:AlternateContent>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76" name="CustomShape 1"/>
          <p:cNvSpPr/>
          <p:nvPr/>
        </p:nvSpPr>
        <p:spPr>
          <a:xfrm>
            <a:off x="363960" y="131760"/>
            <a:ext cx="7756560" cy="5679000"/>
          </a:xfrm>
          <a:prstGeom prst="rect">
            <a:avLst/>
          </a:prstGeom>
          <a:noFill/>
          <a:ln>
            <a:noFill/>
          </a:ln>
        </p:spPr>
        <p:style>
          <a:lnRef idx="0"/>
          <a:fillRef idx="0"/>
          <a:effectRef idx="0"/>
          <a:fontRef idx="minor"/>
        </p:style>
        <p:txBody>
          <a:bodyPr lIns="68400" rIns="68400" tIns="34200" bIns="34200">
            <a:noAutofit/>
          </a:bodyPr>
          <a:p>
            <a:pPr algn="just">
              <a:lnSpc>
                <a:spcPct val="100000"/>
              </a:lnSpc>
              <a:tabLst>
                <a:tab algn="l" pos="0"/>
              </a:tabLst>
            </a:pPr>
            <a:r>
              <a:rPr b="1" lang="pl" sz="1300" spc="-1" strike="noStrike">
                <a:solidFill>
                  <a:srgbClr val="000000"/>
                </a:solidFill>
                <a:latin typeface="Calibri"/>
                <a:ea typeface="Calibri"/>
              </a:rPr>
              <a:t>Impacts and Risks of a 1.5°C Warmer World: Implications for Poverty and Livelihoods</a:t>
            </a:r>
            <a:endParaRPr b="0" lang="pl-PL" sz="1300" spc="-1" strike="noStrike">
              <a:latin typeface="Arial"/>
            </a:endParaRPr>
          </a:p>
          <a:p>
            <a:pPr algn="just">
              <a:lnSpc>
                <a:spcPct val="100000"/>
              </a:lnSpc>
              <a:tabLst>
                <a:tab algn="l" pos="0"/>
              </a:tabLst>
            </a:pPr>
            <a:r>
              <a:rPr b="0" lang="pl" sz="1300" spc="-1" strike="noStrike">
                <a:solidFill>
                  <a:srgbClr val="000000"/>
                </a:solidFill>
                <a:latin typeface="Calibri"/>
                <a:ea typeface="Calibri"/>
              </a:rPr>
              <a:t>This includes residual risks, limits to adaptation, and losses and damages, food and water security, health, decrease in crop production and quality, increase in crop pests and diseases, disruption of culture, and increased gender inequality ((Kaijser and Kronsell, 2014; Vinyeta et al., 2015; Carter et al., 2016; Hanna and</a:t>
            </a:r>
            <a:endParaRPr b="0" lang="pl-PL" sz="1300" spc="-1" strike="noStrike">
              <a:latin typeface="Arial"/>
            </a:endParaRPr>
          </a:p>
          <a:p>
            <a:pPr algn="just">
              <a:lnSpc>
                <a:spcPct val="100000"/>
              </a:lnSpc>
              <a:tabLst>
                <a:tab algn="l" pos="0"/>
              </a:tabLst>
            </a:pPr>
            <a:r>
              <a:rPr b="0" lang="pl" sz="1300" spc="-1" strike="noStrike">
                <a:solidFill>
                  <a:srgbClr val="000000"/>
                </a:solidFill>
                <a:latin typeface="Calibri"/>
                <a:ea typeface="Calibri"/>
              </a:rPr>
              <a:t>Oliva, 2016; Li et al., 2016).</a:t>
            </a:r>
            <a:endParaRPr b="0" lang="pl-PL" sz="1300" spc="-1" strike="noStrike">
              <a:latin typeface="Arial"/>
            </a:endParaRPr>
          </a:p>
          <a:p>
            <a:pPr algn="just">
              <a:lnSpc>
                <a:spcPct val="100000"/>
              </a:lnSpc>
              <a:tabLst>
                <a:tab algn="l" pos="0"/>
              </a:tabLst>
            </a:pPr>
            <a:endParaRPr b="0" lang="pl-PL" sz="1300" spc="-1" strike="noStrike">
              <a:latin typeface="Arial"/>
            </a:endParaRPr>
          </a:p>
          <a:p>
            <a:pPr algn="just">
              <a:lnSpc>
                <a:spcPct val="100000"/>
              </a:lnSpc>
              <a:tabLst>
                <a:tab algn="l" pos="0"/>
              </a:tabLst>
            </a:pPr>
            <a:r>
              <a:rPr b="0" lang="pl" sz="1300" spc="-1" strike="noStrike">
                <a:solidFill>
                  <a:srgbClr val="000000"/>
                </a:solidFill>
                <a:latin typeface="Calibri"/>
                <a:ea typeface="Calibri"/>
              </a:rPr>
              <a:t>Global heat stress is projected to increase in a 1.5°C warmer world, and by 2030, compared to 1961–1990, climate change could be responsible for additional annual deaths of 38,000 people from heat stress, particularly among the elderly, and 48,000 from diarrhoea, 60,000 from malaria, and 95,000 from childhood undernutrition (WHO, 2014). Each 1°C increase could reduce work productivity by 1 to 3% for people working outdoors or without air conditioning, typically the poorer segments of the workforce (Park et al., 2015).</a:t>
            </a:r>
            <a:endParaRPr b="0" lang="pl-PL" sz="1300" spc="-1" strike="noStrike">
              <a:latin typeface="Arial"/>
            </a:endParaRPr>
          </a:p>
          <a:p>
            <a:pPr algn="just">
              <a:lnSpc>
                <a:spcPct val="100000"/>
              </a:lnSpc>
              <a:tabLst>
                <a:tab algn="l" pos="0"/>
              </a:tabLst>
            </a:pPr>
            <a:endParaRPr b="0" lang="pl-PL" sz="1300" spc="-1" strike="noStrike">
              <a:latin typeface="Arial"/>
            </a:endParaRPr>
          </a:p>
          <a:p>
            <a:pPr algn="just">
              <a:lnSpc>
                <a:spcPct val="100000"/>
              </a:lnSpc>
              <a:tabLst>
                <a:tab algn="l" pos="0"/>
              </a:tabLst>
            </a:pPr>
            <a:r>
              <a:rPr b="0" lang="pl" sz="1300" spc="-1" strike="noStrike">
                <a:solidFill>
                  <a:srgbClr val="000000"/>
                </a:solidFill>
                <a:latin typeface="Calibri"/>
                <a:ea typeface="Calibri"/>
              </a:rPr>
              <a:t>Limiting warming to 1.5°C is expected to reduce the number of people exposed to hunger, water stress and disease in Africa (Clements, 2009). It is also expected to limit the number of poor people exposed to floods and droughts at higher degrees of warming, especially in African and Asian countries (Winsemius et al., 2018). Challenges for poor populations – relating to food and water security, clean energy access and environmental well-being – are projected to be less at 1.5°C, particularly for vulnerable people in Africa and Asia (Byers et al., 2018). </a:t>
            </a:r>
            <a:endParaRPr b="0" lang="pl-PL" sz="1300" spc="-1" strike="noStrike">
              <a:latin typeface="Arial"/>
            </a:endParaRPr>
          </a:p>
          <a:p>
            <a:pPr algn="just">
              <a:lnSpc>
                <a:spcPct val="100000"/>
              </a:lnSpc>
              <a:tabLst>
                <a:tab algn="l" pos="0"/>
              </a:tabLst>
            </a:pPr>
            <a:endParaRPr b="0" lang="pl-PL" sz="1300" spc="-1" strike="noStrike">
              <a:latin typeface="Arial"/>
            </a:endParaRPr>
          </a:p>
          <a:p>
            <a:pPr algn="just">
              <a:lnSpc>
                <a:spcPct val="100000"/>
              </a:lnSpc>
              <a:tabLst>
                <a:tab algn="l" pos="0"/>
              </a:tabLst>
            </a:pPr>
            <a:r>
              <a:rPr b="0" lang="pl" sz="1300" spc="-1" strike="noStrike">
                <a:solidFill>
                  <a:srgbClr val="000000"/>
                </a:solidFill>
                <a:latin typeface="Calibri"/>
                <a:ea typeface="Calibri"/>
              </a:rPr>
              <a:t>The overall projected socio-economic losses compared to the present day are less at 1.5°C (8% loss of gross domestic product per capita) compared to 2°C (13%), with lower-income countries projected</a:t>
            </a:r>
            <a:endParaRPr b="0" lang="pl-PL" sz="1300" spc="-1" strike="noStrike">
              <a:latin typeface="Arial"/>
            </a:endParaRPr>
          </a:p>
          <a:p>
            <a:pPr algn="just">
              <a:lnSpc>
                <a:spcPct val="100000"/>
              </a:lnSpc>
              <a:tabLst>
                <a:tab algn="l" pos="0"/>
              </a:tabLst>
            </a:pPr>
            <a:r>
              <a:rPr b="0" lang="pl" sz="1300" spc="-1" strike="noStrike">
                <a:solidFill>
                  <a:srgbClr val="000000"/>
                </a:solidFill>
                <a:latin typeface="Calibri"/>
                <a:ea typeface="Calibri"/>
              </a:rPr>
              <a:t>to experience greater losses, which may increase economic inequality between countries (Pretis et al., 2018).</a:t>
            </a:r>
            <a:endParaRPr b="0" lang="pl-PL" sz="1300" spc="-1" strike="noStrike">
              <a:latin typeface="Arial"/>
            </a:endParaRPr>
          </a:p>
          <a:p>
            <a:pPr algn="just">
              <a:lnSpc>
                <a:spcPct val="100000"/>
              </a:lnSpc>
              <a:tabLst>
                <a:tab algn="l" pos="0"/>
              </a:tabLst>
            </a:pPr>
            <a:endParaRPr b="0" lang="pl-PL" sz="1300" spc="-1" strike="noStrike">
              <a:latin typeface="Arial"/>
            </a:endParaRPr>
          </a:p>
          <a:p>
            <a:pPr algn="just">
              <a:lnSpc>
                <a:spcPct val="100000"/>
              </a:lnSpc>
              <a:tabLst>
                <a:tab algn="l" pos="0"/>
              </a:tabLst>
            </a:pPr>
            <a:endParaRPr b="0" lang="pl-PL" sz="1300" spc="-1" strike="noStrike">
              <a:latin typeface="Arial"/>
            </a:endParaRPr>
          </a:p>
          <a:p>
            <a:pPr algn="just">
              <a:lnSpc>
                <a:spcPct val="100000"/>
              </a:lnSpc>
              <a:tabLst>
                <a:tab algn="l" pos="0"/>
              </a:tabLst>
            </a:pPr>
            <a:endParaRPr b="0" lang="pl-PL" sz="1300" spc="-1" strike="noStrike">
              <a:latin typeface="Arial"/>
            </a:endParaRPr>
          </a:p>
          <a:p>
            <a:pPr algn="just">
              <a:lnSpc>
                <a:spcPct val="100000"/>
              </a:lnSpc>
              <a:tabLst>
                <a:tab algn="l" pos="0"/>
              </a:tabLst>
            </a:pPr>
            <a:endParaRPr b="0" lang="pl-PL" sz="1300" spc="-1" strike="noStrike">
              <a:latin typeface="Arial"/>
            </a:endParaRPr>
          </a:p>
          <a:p>
            <a:pPr algn="just">
              <a:lnSpc>
                <a:spcPct val="100000"/>
              </a:lnSpc>
              <a:tabLst>
                <a:tab algn="l" pos="0"/>
              </a:tabLst>
            </a:pPr>
            <a:endParaRPr b="0" lang="pl-PL" sz="1300" spc="-1" strike="noStrike">
              <a:latin typeface="Arial"/>
            </a:endParaRPr>
          </a:p>
        </p:txBody>
      </p:sp>
    </p:spTree>
  </p:cSld>
  <mc:AlternateContent>
    <mc:Choice Requires="p14">
      <p:transition spd="slow" p14:dur="2000"/>
    </mc:Choice>
    <mc:Fallback>
      <p:transition spd="slow"/>
    </mc:Fallback>
  </mc:AlternateContent>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77" name="CustomShape 1"/>
          <p:cNvSpPr/>
          <p:nvPr/>
        </p:nvSpPr>
        <p:spPr>
          <a:xfrm>
            <a:off x="0" y="0"/>
            <a:ext cx="9143640" cy="3808440"/>
          </a:xfrm>
          <a:prstGeom prst="rect">
            <a:avLst/>
          </a:prstGeom>
          <a:noFill/>
          <a:ln>
            <a:noFill/>
          </a:ln>
        </p:spPr>
        <p:style>
          <a:lnRef idx="0"/>
          <a:fillRef idx="0"/>
          <a:effectRef idx="0"/>
          <a:fontRef idx="minor"/>
        </p:style>
        <p:txBody>
          <a:bodyPr lIns="68400" rIns="68400" tIns="34200" bIns="34200">
            <a:noAutofit/>
          </a:bodyPr>
          <a:p>
            <a:pPr algn="just">
              <a:lnSpc>
                <a:spcPct val="100000"/>
              </a:lnSpc>
              <a:tabLst>
                <a:tab algn="l" pos="0"/>
              </a:tabLst>
            </a:pPr>
            <a:endParaRPr b="0" lang="pl-PL" sz="1800" spc="-1" strike="noStrike">
              <a:latin typeface="Arial"/>
            </a:endParaRPr>
          </a:p>
          <a:p>
            <a:pPr algn="just">
              <a:lnSpc>
                <a:spcPct val="100000"/>
              </a:lnSpc>
              <a:tabLst>
                <a:tab algn="l" pos="0"/>
              </a:tabLst>
            </a:pPr>
            <a:r>
              <a:rPr b="0" lang="pl" sz="1400" spc="-1" strike="noStrike">
                <a:solidFill>
                  <a:srgbClr val="000000"/>
                </a:solidFill>
                <a:latin typeface="Raleway"/>
                <a:ea typeface="Raleway"/>
              </a:rPr>
              <a:t>A devastating heat wave swept across Europe in 2003, killing tens of thousands of people, scientists estimate. Many were elderly, with limited mobility, and some already suffered from chronic diseases. But climate change is making such extreme weather more common—and the effects will not be limited to the old and sick. Warming temperatures do not only threaten lives directly. They also cause billions of hours of lost labor, enhance conditions for the spread of infectious diseases and reduce crop yields, according to a recent report.</a:t>
            </a:r>
            <a:endParaRPr b="0" lang="pl-PL" sz="1400" spc="-1" strike="noStrike">
              <a:latin typeface="Arial"/>
            </a:endParaRPr>
          </a:p>
          <a:p>
            <a:pPr algn="just">
              <a:lnSpc>
                <a:spcPct val="100000"/>
              </a:lnSpc>
              <a:tabLst>
                <a:tab algn="l" pos="0"/>
              </a:tabLst>
            </a:pPr>
            <a:endParaRPr b="0" lang="pl-PL" sz="1400" spc="-1" strike="noStrike">
              <a:latin typeface="Arial"/>
            </a:endParaRPr>
          </a:p>
          <a:p>
            <a:pPr algn="just">
              <a:lnSpc>
                <a:spcPct val="100000"/>
              </a:lnSpc>
              <a:tabLst>
                <a:tab algn="l" pos="0"/>
              </a:tabLst>
            </a:pPr>
            <a:r>
              <a:rPr b="0" lang="pl" sz="1400" spc="-1" strike="noStrike">
                <a:solidFill>
                  <a:srgbClr val="000000"/>
                </a:solidFill>
                <a:latin typeface="Raleway"/>
                <a:ea typeface="Raleway"/>
              </a:rPr>
              <a:t>“</a:t>
            </a:r>
            <a:r>
              <a:rPr b="0" lang="pl" sz="1400" spc="-1" strike="noStrike">
                <a:solidFill>
                  <a:srgbClr val="000000"/>
                </a:solidFill>
                <a:latin typeface="Raleway"/>
                <a:ea typeface="Raleway"/>
              </a:rPr>
              <a:t>It affects everyone around the world—every single person, every single population. No country is immune,” says Nick Watts, executive director of the Lancet Countdown and one of many co-authors of the report. “We've been seeing these impacts for some time now.”</a:t>
            </a:r>
            <a:endParaRPr b="0" lang="pl-PL" sz="1400" spc="-1" strike="noStrike">
              <a:latin typeface="Arial"/>
            </a:endParaRPr>
          </a:p>
          <a:p>
            <a:pPr algn="just">
              <a:lnSpc>
                <a:spcPct val="100000"/>
              </a:lnSpc>
              <a:tabLst>
                <a:tab algn="l" pos="0"/>
              </a:tabLst>
            </a:pPr>
            <a:endParaRPr b="0" lang="pl-PL" sz="1400" spc="-1" strike="noStrike">
              <a:latin typeface="Arial"/>
            </a:endParaRPr>
          </a:p>
          <a:p>
            <a:pPr algn="just">
              <a:lnSpc>
                <a:spcPct val="100000"/>
              </a:lnSpc>
              <a:tabLst>
                <a:tab algn="l" pos="0"/>
              </a:tabLst>
            </a:pPr>
            <a:r>
              <a:rPr b="0" lang="pl" sz="1400" spc="-1" strike="noStrike">
                <a:solidFill>
                  <a:srgbClr val="000000"/>
                </a:solidFill>
                <a:latin typeface="Raleway"/>
                <a:ea typeface="Raleway"/>
              </a:rPr>
              <a:t>There were 157 million more “heat wave exposure events” (one heat wave experienced by one person) in 2017 than in 2000. Compared with 1986 to 2005, each person was exposed to, on average, 1.4 more days of heat wave per year from 2000 to 2017. That may not seem like a lot, but as Watts notes, “someone who is 75 and suffers from kidney disease can probably survive three to four days of heat wave but not five or six.”</a:t>
            </a:r>
            <a:endParaRPr b="0" lang="pl-PL" sz="1400" spc="-1" strike="noStrike">
              <a:latin typeface="Arial"/>
            </a:endParaRPr>
          </a:p>
          <a:p>
            <a:pPr algn="just">
              <a:lnSpc>
                <a:spcPct val="100000"/>
              </a:lnSpc>
              <a:tabLst>
                <a:tab algn="l" pos="0"/>
              </a:tabLst>
            </a:pPr>
            <a:endParaRPr b="0" lang="pl-PL" sz="1400" spc="-1" strike="noStrike">
              <a:latin typeface="Arial"/>
            </a:endParaRPr>
          </a:p>
          <a:p>
            <a:pPr algn="just">
              <a:lnSpc>
                <a:spcPct val="100000"/>
              </a:lnSpc>
              <a:tabLst>
                <a:tab algn="l" pos="0"/>
              </a:tabLst>
            </a:pPr>
            <a:r>
              <a:rPr b="0" lang="pl" sz="1400" spc="-1" strike="noStrike" u="sng">
                <a:solidFill>
                  <a:srgbClr val="1c3678"/>
                </a:solidFill>
                <a:uFillTx/>
                <a:latin typeface="Raleway"/>
                <a:ea typeface="Raleway"/>
                <a:hlinkClick r:id="rId1"/>
              </a:rPr>
              <a:t>https://www.scientificamerican.com/article/climate-change-is-having-a-major-impact-on-global-health/</a:t>
            </a:r>
            <a:endParaRPr b="0" lang="pl-PL" sz="1400" spc="-1" strike="noStrike">
              <a:latin typeface="Arial"/>
            </a:endParaRPr>
          </a:p>
          <a:p>
            <a:pPr algn="just">
              <a:lnSpc>
                <a:spcPct val="100000"/>
              </a:lnSpc>
              <a:tabLst>
                <a:tab algn="l" pos="0"/>
              </a:tabLst>
            </a:pPr>
            <a:endParaRPr b="0" lang="pl-PL" sz="1400" spc="-1" strike="noStrike">
              <a:latin typeface="Arial"/>
            </a:endParaRPr>
          </a:p>
        </p:txBody>
      </p:sp>
    </p:spTree>
  </p:cSld>
  <mc:AlternateContent>
    <mc:Choice Requires="p14">
      <p:transition spd="slow" p14:dur="2000"/>
    </mc:Choice>
    <mc:Fallback>
      <p:transition spd="slow"/>
    </mc:Fallback>
  </mc:AlternateContent>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78" name="Google Shape;465;p75" descr=""/>
          <p:cNvPicPr/>
          <p:nvPr/>
        </p:nvPicPr>
        <p:blipFill>
          <a:blip r:embed="rId1"/>
          <a:stretch/>
        </p:blipFill>
        <p:spPr>
          <a:xfrm>
            <a:off x="2415600" y="0"/>
            <a:ext cx="6728040" cy="5143320"/>
          </a:xfrm>
          <a:prstGeom prst="rect">
            <a:avLst/>
          </a:prstGeom>
          <a:ln>
            <a:noFill/>
          </a:ln>
        </p:spPr>
      </p:pic>
      <p:sp>
        <p:nvSpPr>
          <p:cNvPr id="779" name="CustomShape 1"/>
          <p:cNvSpPr/>
          <p:nvPr/>
        </p:nvSpPr>
        <p:spPr>
          <a:xfrm>
            <a:off x="0" y="2571840"/>
            <a:ext cx="2415600" cy="1730520"/>
          </a:xfrm>
          <a:prstGeom prst="rect">
            <a:avLst/>
          </a:prstGeom>
          <a:noFill/>
          <a:ln>
            <a:noFill/>
          </a:ln>
        </p:spPr>
        <p:style>
          <a:lnRef idx="0"/>
          <a:fillRef idx="0"/>
          <a:effectRef idx="0"/>
          <a:fontRef idx="minor"/>
        </p:style>
        <p:txBody>
          <a:bodyPr lIns="68400" rIns="68400" tIns="34200" bIns="34200">
            <a:noAutofit/>
          </a:bodyPr>
          <a:p>
            <a:pPr>
              <a:lnSpc>
                <a:spcPct val="100000"/>
              </a:lnSpc>
              <a:tabLst>
                <a:tab algn="l" pos="0"/>
              </a:tabLst>
            </a:pPr>
            <a:r>
              <a:rPr b="1" lang="pl" sz="1400" spc="-1" strike="noStrike">
                <a:solidFill>
                  <a:srgbClr val="000000"/>
                </a:solidFill>
                <a:latin typeface="Raleway"/>
                <a:ea typeface="Raleway"/>
              </a:rPr>
              <a:t>Credit: Amanada Montañez; Source: “The 2018 Report of the Lancet Countdown on Health and Climate Change: Shaping the Health of Nations for Centuries to Come,” by Nick Watts et al., in Lancet, Vol. 392; December 8, 2018</a:t>
            </a:r>
            <a:endParaRPr b="0" lang="pl-PL" sz="1400" spc="-1" strike="noStrike">
              <a:latin typeface="Arial"/>
            </a:endParaRPr>
          </a:p>
        </p:txBody>
      </p:sp>
    </p:spTree>
  </p:cSld>
  <mc:AlternateContent>
    <mc:Choice Requires="p14">
      <p:transition spd="slow" p14:dur="2000"/>
    </mc:Choice>
    <mc:Fallback>
      <p:transition spd="slow"/>
    </mc:Fallback>
  </mc:AlternateContent>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80" name="CustomShape 1"/>
          <p:cNvSpPr/>
          <p:nvPr/>
        </p:nvSpPr>
        <p:spPr>
          <a:xfrm>
            <a:off x="0" y="0"/>
            <a:ext cx="9143640" cy="1523520"/>
          </a:xfrm>
          <a:prstGeom prst="rect">
            <a:avLst/>
          </a:prstGeom>
          <a:noFill/>
          <a:ln>
            <a:noFill/>
          </a:ln>
        </p:spPr>
        <p:style>
          <a:lnRef idx="0"/>
          <a:fillRef idx="0"/>
          <a:effectRef idx="0"/>
          <a:fontRef idx="minor"/>
        </p:style>
        <p:txBody>
          <a:bodyPr lIns="68400" rIns="68400" tIns="34200" bIns="34200">
            <a:noAutofit/>
          </a:bodyPr>
          <a:p>
            <a:pPr>
              <a:lnSpc>
                <a:spcPct val="100000"/>
              </a:lnSpc>
              <a:tabLst>
                <a:tab algn="l" pos="0"/>
              </a:tabLst>
            </a:pPr>
            <a:r>
              <a:rPr b="1" lang="pl" sz="1400" spc="-1" strike="noStrike">
                <a:solidFill>
                  <a:srgbClr val="000000"/>
                </a:solidFill>
                <a:latin typeface="Raleway"/>
                <a:ea typeface="Raleway"/>
              </a:rPr>
              <a:t>Risks from 1.5°C versus 2°C Global Warming and the Sustainable Development Goals:  Sustainable development implications of avoided impacts between 1.5°C and 2°C global warming.</a:t>
            </a:r>
            <a:endParaRPr b="0" lang="pl-PL" sz="1400" spc="-1" strike="noStrike">
              <a:latin typeface="Arial"/>
            </a:endParaRPr>
          </a:p>
          <a:p>
            <a:pPr>
              <a:lnSpc>
                <a:spcPct val="100000"/>
              </a:lnSpc>
              <a:tabLst>
                <a:tab algn="l" pos="0"/>
              </a:tabLst>
            </a:pPr>
            <a:endParaRPr b="0" lang="pl-PL" sz="1400" spc="-1" strike="noStrike">
              <a:latin typeface="Arial"/>
            </a:endParaRPr>
          </a:p>
          <a:p>
            <a:pPr>
              <a:lnSpc>
                <a:spcPct val="100000"/>
              </a:lnSpc>
              <a:tabLst>
                <a:tab algn="l" pos="0"/>
              </a:tabLst>
            </a:pPr>
            <a:endParaRPr b="0" lang="pl-PL" sz="1400" spc="-1" strike="noStrike">
              <a:latin typeface="Arial"/>
            </a:endParaRPr>
          </a:p>
          <a:p>
            <a:pPr>
              <a:lnSpc>
                <a:spcPct val="100000"/>
              </a:lnSpc>
              <a:tabLst>
                <a:tab algn="l" pos="0"/>
              </a:tabLst>
            </a:pPr>
            <a:endParaRPr b="0" lang="pl-PL" sz="1400" spc="-1" strike="noStrike">
              <a:latin typeface="Arial"/>
            </a:endParaRPr>
          </a:p>
          <a:p>
            <a:pPr>
              <a:lnSpc>
                <a:spcPct val="100000"/>
              </a:lnSpc>
              <a:tabLst>
                <a:tab algn="l" pos="0"/>
              </a:tabLst>
            </a:pPr>
            <a:endParaRPr b="0" lang="pl-PL" sz="1400" spc="-1" strike="noStrike">
              <a:latin typeface="Arial"/>
            </a:endParaRPr>
          </a:p>
          <a:p>
            <a:pPr>
              <a:lnSpc>
                <a:spcPct val="100000"/>
              </a:lnSpc>
              <a:tabLst>
                <a:tab algn="l" pos="0"/>
              </a:tabLst>
            </a:pPr>
            <a:endParaRPr b="0" lang="pl-PL" sz="1400" spc="-1" strike="noStrike">
              <a:latin typeface="Arial"/>
            </a:endParaRPr>
          </a:p>
        </p:txBody>
      </p:sp>
      <p:pic>
        <p:nvPicPr>
          <p:cNvPr id="781" name="Google Shape;472;p76" descr=""/>
          <p:cNvPicPr/>
          <p:nvPr/>
        </p:nvPicPr>
        <p:blipFill>
          <a:blip r:embed="rId1"/>
          <a:stretch/>
        </p:blipFill>
        <p:spPr>
          <a:xfrm>
            <a:off x="131040" y="806040"/>
            <a:ext cx="7997040" cy="4336920"/>
          </a:xfrm>
          <a:prstGeom prst="rect">
            <a:avLst/>
          </a:prstGeom>
          <a:ln>
            <a:noFill/>
          </a:ln>
        </p:spPr>
      </p:pic>
    </p:spTree>
  </p:cSld>
  <mc:AlternateContent>
    <mc:Choice Requires="p14">
      <p:transition spd="slow" p14:dur="2000"/>
    </mc:Choice>
    <mc:Fallback>
      <p:transition spd="slow"/>
    </mc:Fallback>
  </mc:AlternateContent>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82" name="CustomShape 1"/>
          <p:cNvSpPr/>
          <p:nvPr/>
        </p:nvSpPr>
        <p:spPr>
          <a:xfrm>
            <a:off x="387000" y="461880"/>
            <a:ext cx="8605440" cy="4223880"/>
          </a:xfrm>
          <a:prstGeom prst="rect">
            <a:avLst/>
          </a:prstGeom>
          <a:noFill/>
          <a:ln>
            <a:noFill/>
          </a:ln>
        </p:spPr>
        <p:style>
          <a:lnRef idx="0"/>
          <a:fillRef idx="0"/>
          <a:effectRef idx="0"/>
          <a:fontRef idx="minor"/>
        </p:style>
        <p:txBody>
          <a:bodyPr lIns="68400" rIns="68400" tIns="34200" bIns="34200">
            <a:noAutofit/>
          </a:bodyPr>
          <a:p>
            <a:pPr algn="just">
              <a:lnSpc>
                <a:spcPct val="100000"/>
              </a:lnSpc>
              <a:tabLst>
                <a:tab algn="l" pos="0"/>
              </a:tabLst>
            </a:pPr>
            <a:r>
              <a:rPr b="1" lang="pl" sz="1300" spc="-1" strike="noStrike">
                <a:solidFill>
                  <a:srgbClr val="000000"/>
                </a:solidFill>
                <a:latin typeface="Raleway"/>
                <a:ea typeface="Raleway"/>
              </a:rPr>
              <a:t>Synergies and trade-offs between mitigation options and SDGs. (Explanation to Slide 7)</a:t>
            </a:r>
            <a:endParaRPr b="0" lang="pl-PL" sz="1300" spc="-1" strike="noStrike">
              <a:latin typeface="Arial"/>
            </a:endParaRPr>
          </a:p>
          <a:p>
            <a:pPr algn="just">
              <a:lnSpc>
                <a:spcPct val="100000"/>
              </a:lnSpc>
              <a:tabLst>
                <a:tab algn="l" pos="0"/>
              </a:tabLst>
            </a:pPr>
            <a:endParaRPr b="0" lang="pl-PL" sz="1300" spc="-1" strike="noStrike">
              <a:latin typeface="Arial"/>
            </a:endParaRPr>
          </a:p>
          <a:p>
            <a:pPr algn="just">
              <a:lnSpc>
                <a:spcPct val="100000"/>
              </a:lnSpc>
              <a:tabLst>
                <a:tab algn="l" pos="0"/>
              </a:tabLst>
            </a:pPr>
            <a:r>
              <a:rPr b="0" lang="pl" sz="1300" spc="-1" strike="noStrike">
                <a:solidFill>
                  <a:srgbClr val="000000"/>
                </a:solidFill>
                <a:latin typeface="Raleway"/>
                <a:ea typeface="Raleway"/>
              </a:rPr>
              <a:t>Top three wheels are representing synergies and bottom three wheels show trade -offs. </a:t>
            </a:r>
            <a:endParaRPr b="0" lang="pl-PL" sz="1300" spc="-1" strike="noStrike">
              <a:latin typeface="Arial"/>
            </a:endParaRPr>
          </a:p>
          <a:p>
            <a:pPr algn="just">
              <a:lnSpc>
                <a:spcPct val="100000"/>
              </a:lnSpc>
              <a:tabLst>
                <a:tab algn="l" pos="0"/>
              </a:tabLst>
            </a:pPr>
            <a:r>
              <a:rPr b="0" lang="pl" sz="1300" spc="-1" strike="noStrike">
                <a:solidFill>
                  <a:srgbClr val="000000"/>
                </a:solidFill>
                <a:latin typeface="Raleway"/>
                <a:ea typeface="Raleway"/>
              </a:rPr>
              <a:t>Colours on the border of the wheels correspond to the SDGs listed above. Here SDG 13 climate action is at the centre because the figure shows if mitigation actions (climate action) in various sectors are taken then what do they interact with the 16 SDGs. </a:t>
            </a:r>
            <a:endParaRPr b="0" lang="pl-PL" sz="1300" spc="-1" strike="noStrike">
              <a:latin typeface="Arial"/>
            </a:endParaRPr>
          </a:p>
          <a:p>
            <a:pPr algn="just">
              <a:lnSpc>
                <a:spcPct val="100000"/>
              </a:lnSpc>
              <a:tabLst>
                <a:tab algn="l" pos="0"/>
              </a:tabLst>
            </a:pPr>
            <a:endParaRPr b="0" lang="pl-PL" sz="1300" spc="-1" strike="noStrike">
              <a:latin typeface="Arial"/>
            </a:endParaRPr>
          </a:p>
          <a:p>
            <a:pPr algn="just">
              <a:lnSpc>
                <a:spcPct val="100000"/>
              </a:lnSpc>
              <a:tabLst>
                <a:tab algn="l" pos="0"/>
              </a:tabLst>
            </a:pPr>
            <a:r>
              <a:rPr b="0" lang="pl" sz="1300" spc="-1" strike="noStrike">
                <a:solidFill>
                  <a:srgbClr val="000000"/>
                </a:solidFill>
                <a:latin typeface="Raleway"/>
                <a:ea typeface="Raleway"/>
              </a:rPr>
              <a:t>Vertically starting from the first left side pair of wheels correspond to synergies (Top) and tradeoffs (Bottom) of three mitigation actions undertaken in each of the energy demand sectors (Industry, Residential and Transport sectors). Middle pair of wheels vertically shows the synergies (Top) and tradeoffs (Bottom) with SDGs of the five mitigation actions taken in the energy supply sector. Right most pair, shows synergies (top) and tradeoffs (bottom) with SDGs of three types of mitigation actions in each of the sectors Agriculure, Forestry and Oceans. </a:t>
            </a:r>
            <a:endParaRPr b="0" lang="pl-PL" sz="1300" spc="-1" strike="noStrike">
              <a:latin typeface="Arial"/>
            </a:endParaRPr>
          </a:p>
          <a:p>
            <a:pPr algn="just">
              <a:lnSpc>
                <a:spcPct val="100000"/>
              </a:lnSpc>
              <a:tabLst>
                <a:tab algn="l" pos="0"/>
              </a:tabLst>
            </a:pPr>
            <a:endParaRPr b="0" lang="pl-PL" sz="1300" spc="-1" strike="noStrike">
              <a:latin typeface="Arial"/>
            </a:endParaRPr>
          </a:p>
          <a:p>
            <a:pPr algn="just">
              <a:lnSpc>
                <a:spcPct val="100000"/>
              </a:lnSpc>
              <a:tabLst>
                <a:tab algn="l" pos="0"/>
              </a:tabLst>
            </a:pPr>
            <a:r>
              <a:rPr b="0" lang="pl" sz="1300" spc="-1" strike="noStrike">
                <a:solidFill>
                  <a:srgbClr val="000000"/>
                </a:solidFill>
                <a:latin typeface="Raleway"/>
                <a:ea typeface="Raleway"/>
              </a:rPr>
              <a:t>Length of the coloured bars show the strength of the synergies or tradeoffs. Longer the bar higher is the strength. Shade of the color represent level of confidence based on evidence and agreement in the literature. </a:t>
            </a:r>
            <a:endParaRPr b="0" lang="pl-PL" sz="1300" spc="-1" strike="noStrike">
              <a:latin typeface="Arial"/>
            </a:endParaRPr>
          </a:p>
          <a:p>
            <a:pPr algn="just">
              <a:lnSpc>
                <a:spcPct val="100000"/>
              </a:lnSpc>
              <a:tabLst>
                <a:tab algn="l" pos="0"/>
              </a:tabLst>
            </a:pPr>
            <a:endParaRPr b="0" lang="pl-PL" sz="1300" spc="-1" strike="noStrike">
              <a:latin typeface="Arial"/>
            </a:endParaRPr>
          </a:p>
          <a:p>
            <a:pPr algn="just">
              <a:lnSpc>
                <a:spcPct val="100000"/>
              </a:lnSpc>
              <a:tabLst>
                <a:tab algn="l" pos="0"/>
              </a:tabLst>
            </a:pPr>
            <a:r>
              <a:rPr b="0" lang="pl" sz="1300" spc="-1" strike="noStrike">
                <a:solidFill>
                  <a:srgbClr val="000000"/>
                </a:solidFill>
                <a:latin typeface="Raleway"/>
                <a:ea typeface="Raleway"/>
              </a:rPr>
              <a:t>Darker the shade higher is the confidence and lighter the shade confidence level is lower. </a:t>
            </a:r>
            <a:endParaRPr b="0" lang="pl-PL" sz="1300" spc="-1" strike="noStrike">
              <a:latin typeface="Arial"/>
            </a:endParaRPr>
          </a:p>
          <a:p>
            <a:pPr algn="just">
              <a:lnSpc>
                <a:spcPct val="100000"/>
              </a:lnSpc>
              <a:tabLst>
                <a:tab algn="l" pos="0"/>
              </a:tabLst>
            </a:pPr>
            <a:endParaRPr b="0" lang="pl-PL" sz="1300" spc="-1" strike="noStrike">
              <a:latin typeface="Arial"/>
            </a:endParaRPr>
          </a:p>
          <a:p>
            <a:pPr algn="just">
              <a:lnSpc>
                <a:spcPct val="100000"/>
              </a:lnSpc>
              <a:tabLst>
                <a:tab algn="l" pos="0"/>
              </a:tabLst>
            </a:pPr>
            <a:r>
              <a:rPr b="0" lang="pl" sz="1300" spc="-1" strike="noStrike">
                <a:solidFill>
                  <a:srgbClr val="000000"/>
                </a:solidFill>
                <a:latin typeface="Raleway"/>
                <a:ea typeface="Raleway"/>
              </a:rPr>
              <a:t>White within wheels show no interaction between the corresponding mitigation action sand the SDG, Grey within the wheels show knowledge gap. Bottom panel shows various mitigation actions in each sector and corresponding symbols.</a:t>
            </a:r>
            <a:endParaRPr b="0" lang="pl-PL" sz="1300" spc="-1" strike="noStrike">
              <a:latin typeface="Arial"/>
            </a:endParaRPr>
          </a:p>
        </p:txBody>
      </p:sp>
    </p:spTree>
  </p:cSld>
  <mc:AlternateContent>
    <mc:Choice Requires="p14">
      <p:transition spd="slow" p14:dur="2000"/>
    </mc:Choice>
    <mc:Fallback>
      <p:transition spd="slow"/>
    </mc:Fallback>
  </mc:AlternateContent>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83" name="Google Shape;482;p78" descr=""/>
          <p:cNvPicPr/>
          <p:nvPr/>
        </p:nvPicPr>
        <p:blipFill>
          <a:blip r:embed="rId1"/>
          <a:stretch/>
        </p:blipFill>
        <p:spPr>
          <a:xfrm>
            <a:off x="68040" y="113040"/>
            <a:ext cx="8818560" cy="4698000"/>
          </a:xfrm>
          <a:prstGeom prst="rect">
            <a:avLst/>
          </a:prstGeom>
          <a:ln>
            <a:noFill/>
          </a:ln>
        </p:spPr>
      </p:pic>
    </p:spTree>
  </p:cSld>
  <mc:AlternateContent>
    <mc:Choice Requires="p14">
      <p:transition spd="slow" p14:dur="2000"/>
    </mc:Choice>
    <mc:Fallback>
      <p:transition spd="slow"/>
    </mc:Fallback>
  </mc:AlternateContent>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84" name="CustomShape 1"/>
          <p:cNvSpPr/>
          <p:nvPr/>
        </p:nvSpPr>
        <p:spPr>
          <a:xfrm>
            <a:off x="71280" y="142920"/>
            <a:ext cx="8935560" cy="6509880"/>
          </a:xfrm>
          <a:prstGeom prst="rect">
            <a:avLst/>
          </a:prstGeom>
          <a:noFill/>
          <a:ln>
            <a:noFill/>
          </a:ln>
        </p:spPr>
        <p:style>
          <a:lnRef idx="0"/>
          <a:fillRef idx="0"/>
          <a:effectRef idx="0"/>
          <a:fontRef idx="minor"/>
        </p:style>
        <p:txBody>
          <a:bodyPr lIns="68400" rIns="68400" tIns="34200" bIns="34200">
            <a:noAutofit/>
          </a:bodyPr>
          <a:p>
            <a:pPr algn="just">
              <a:lnSpc>
                <a:spcPct val="100000"/>
              </a:lnSpc>
              <a:tabLst>
                <a:tab algn="l" pos="0"/>
              </a:tabLst>
            </a:pPr>
            <a:r>
              <a:rPr b="1" lang="pl" sz="1700" spc="-1" strike="noStrike">
                <a:solidFill>
                  <a:srgbClr val="000000"/>
                </a:solidFill>
                <a:latin typeface="Raleway"/>
                <a:ea typeface="Raleway"/>
              </a:rPr>
              <a:t>Sustainable Development Implications of 1.5°C and 2°C Mitigation Pathways</a:t>
            </a:r>
            <a:endParaRPr b="0" lang="pl-PL" sz="1700" spc="-1" strike="noStrike">
              <a:latin typeface="Arial"/>
            </a:endParaRPr>
          </a:p>
          <a:p>
            <a:pPr algn="just">
              <a:lnSpc>
                <a:spcPct val="100000"/>
              </a:lnSpc>
              <a:tabLst>
                <a:tab algn="l" pos="0"/>
              </a:tabLst>
            </a:pPr>
            <a:endParaRPr b="0" lang="pl-PL" sz="1700" spc="-1" strike="noStrike">
              <a:latin typeface="Arial"/>
            </a:endParaRPr>
          </a:p>
          <a:p>
            <a:pPr algn="just">
              <a:lnSpc>
                <a:spcPct val="100000"/>
              </a:lnSpc>
              <a:tabLst>
                <a:tab algn="l" pos="0"/>
              </a:tabLst>
            </a:pPr>
            <a:r>
              <a:rPr b="1" lang="pl" sz="1700" spc="-1" strike="noStrike">
                <a:solidFill>
                  <a:srgbClr val="000000"/>
                </a:solidFill>
                <a:latin typeface="Raleway"/>
                <a:ea typeface="Raleway"/>
              </a:rPr>
              <a:t>Air Pollution and Health</a:t>
            </a:r>
            <a:r>
              <a:rPr b="0" lang="pl" sz="1700" spc="-1" strike="noStrike">
                <a:solidFill>
                  <a:srgbClr val="000000"/>
                </a:solidFill>
                <a:latin typeface="Raleway"/>
                <a:ea typeface="Raleway"/>
              </a:rPr>
              <a:t>: mitigation strategies that reduce GHGs or the use of fossil fuels typically also reduce emissions of pollutants, such as particulate matter (e.g., PM2.5 and PM10), black carbon (BC), sulphur dioxide (SO2 ), nitrogen oxides (NOx) and other harmful species (Clarke et al., 2014)</a:t>
            </a:r>
            <a:endParaRPr b="0" lang="pl-PL" sz="1700" spc="-1" strike="noStrike">
              <a:latin typeface="Arial"/>
            </a:endParaRPr>
          </a:p>
          <a:p>
            <a:pPr algn="just">
              <a:lnSpc>
                <a:spcPct val="100000"/>
              </a:lnSpc>
              <a:tabLst>
                <a:tab algn="l" pos="0"/>
              </a:tabLst>
            </a:pPr>
            <a:r>
              <a:rPr b="0" lang="pl" sz="1700" spc="-1" strike="noStrike">
                <a:solidFill>
                  <a:srgbClr val="000000"/>
                </a:solidFill>
                <a:latin typeface="Raleway"/>
                <a:ea typeface="Raleway"/>
              </a:rPr>
              <a:t>(Figure 5.3), causing adverse health and ecosystem effects at various scales (Kusumaningtyas and Aldrian, 2016).</a:t>
            </a:r>
            <a:endParaRPr b="0" lang="pl-PL" sz="1700" spc="-1" strike="noStrike">
              <a:latin typeface="Arial"/>
            </a:endParaRPr>
          </a:p>
          <a:p>
            <a:pPr algn="just">
              <a:lnSpc>
                <a:spcPct val="100000"/>
              </a:lnSpc>
              <a:tabLst>
                <a:tab algn="l" pos="0"/>
              </a:tabLst>
            </a:pPr>
            <a:r>
              <a:rPr b="1" lang="pl" sz="1700" spc="-1" strike="noStrike">
                <a:solidFill>
                  <a:srgbClr val="000000"/>
                </a:solidFill>
                <a:latin typeface="Raleway"/>
                <a:ea typeface="Raleway"/>
              </a:rPr>
              <a:t>Food Security and Hunger</a:t>
            </a:r>
            <a:r>
              <a:rPr b="0" lang="pl" sz="1700" spc="-1" strike="noStrike">
                <a:solidFill>
                  <a:srgbClr val="000000"/>
                </a:solidFill>
                <a:latin typeface="Raleway"/>
                <a:ea typeface="Raleway"/>
              </a:rPr>
              <a:t>: 1.5°C’ goals often rely on the deployment of large-scale land-related measures, like afforestation and/or bioenergy supply (Popp et al., 2014; Rose et al., 2014; Creutzig et al., 2015) These land-related measures can compete with food production and hence raise food security concerns  (P. Smith et al., 2014)</a:t>
            </a:r>
            <a:endParaRPr b="0" lang="pl-PL" sz="1700" spc="-1" strike="noStrike">
              <a:latin typeface="Arial"/>
            </a:endParaRPr>
          </a:p>
          <a:p>
            <a:pPr algn="just">
              <a:lnSpc>
                <a:spcPct val="100000"/>
              </a:lnSpc>
              <a:tabLst>
                <a:tab algn="l" pos="0"/>
              </a:tabLst>
            </a:pPr>
            <a:r>
              <a:rPr b="1" lang="pl" sz="1700" spc="-1" strike="noStrike">
                <a:solidFill>
                  <a:srgbClr val="000000"/>
                </a:solidFill>
                <a:latin typeface="Raleway"/>
                <a:ea typeface="Raleway"/>
              </a:rPr>
              <a:t>Water security: </a:t>
            </a:r>
            <a:r>
              <a:rPr b="0" lang="pl" sz="1700" spc="-1" strike="noStrike">
                <a:solidFill>
                  <a:srgbClr val="000000"/>
                </a:solidFill>
                <a:latin typeface="Raleway"/>
                <a:ea typeface="Raleway"/>
              </a:rPr>
              <a:t>Transformations towards low emissions energy and agricultural systems can have major implications for freshwater demand as well as water pollution. The scaling up of renewables and energy efficiency as depicted by low emissions pathways would, in most instances, lower water demands for thermal energy supply facilities (‘water-for-energy’)</a:t>
            </a:r>
            <a:endParaRPr b="0" lang="pl-PL" sz="1700" spc="-1" strike="noStrike">
              <a:latin typeface="Arial"/>
            </a:endParaRPr>
          </a:p>
          <a:p>
            <a:pPr algn="just">
              <a:lnSpc>
                <a:spcPct val="100000"/>
              </a:lnSpc>
              <a:tabLst>
                <a:tab algn="l" pos="0"/>
              </a:tabLst>
            </a:pPr>
            <a:r>
              <a:rPr b="0" lang="pl" sz="1700" spc="-1" strike="noStrike">
                <a:solidFill>
                  <a:srgbClr val="000000"/>
                </a:solidFill>
                <a:latin typeface="Raleway"/>
                <a:ea typeface="Raleway"/>
              </a:rPr>
              <a:t>compared to fossil energy technologies, and thus reinforce targets related to water access and scarcity.</a:t>
            </a:r>
            <a:endParaRPr b="0" lang="pl-PL" sz="1700" spc="-1" strike="noStrike">
              <a:latin typeface="Arial"/>
            </a:endParaRPr>
          </a:p>
          <a:p>
            <a:pPr algn="just">
              <a:lnSpc>
                <a:spcPct val="100000"/>
              </a:lnSpc>
              <a:tabLst>
                <a:tab algn="l" pos="0"/>
              </a:tabLst>
            </a:pPr>
            <a:endParaRPr b="0" lang="pl-PL" sz="1700" spc="-1" strike="noStrike">
              <a:latin typeface="Arial"/>
            </a:endParaRPr>
          </a:p>
          <a:p>
            <a:pPr algn="just">
              <a:lnSpc>
                <a:spcPct val="100000"/>
              </a:lnSpc>
              <a:tabLst>
                <a:tab algn="l" pos="0"/>
              </a:tabLst>
            </a:pPr>
            <a:endParaRPr b="0" lang="pl-PL" sz="1700" spc="-1" strike="noStrike">
              <a:latin typeface="Arial"/>
            </a:endParaRPr>
          </a:p>
          <a:p>
            <a:pPr algn="just">
              <a:lnSpc>
                <a:spcPct val="100000"/>
              </a:lnSpc>
              <a:tabLst>
                <a:tab algn="l" pos="0"/>
              </a:tabLst>
            </a:pPr>
            <a:endParaRPr b="0" lang="pl-PL" sz="1700" spc="-1" strike="noStrike">
              <a:latin typeface="Arial"/>
            </a:endParaRPr>
          </a:p>
          <a:p>
            <a:pPr algn="just">
              <a:lnSpc>
                <a:spcPct val="100000"/>
              </a:lnSpc>
              <a:tabLst>
                <a:tab algn="l" pos="0"/>
              </a:tabLst>
            </a:pPr>
            <a:endParaRPr b="0" lang="pl-PL" sz="1700" spc="-1" strike="noStrike">
              <a:latin typeface="Arial"/>
            </a:endParaRPr>
          </a:p>
          <a:p>
            <a:pPr algn="just">
              <a:lnSpc>
                <a:spcPct val="100000"/>
              </a:lnSpc>
              <a:tabLst>
                <a:tab algn="l" pos="0"/>
              </a:tabLst>
            </a:pPr>
            <a:endParaRPr b="0" lang="pl-PL" sz="1700" spc="-1" strike="noStrike">
              <a:latin typeface="Arial"/>
            </a:endParaRPr>
          </a:p>
          <a:p>
            <a:pPr algn="just">
              <a:lnSpc>
                <a:spcPct val="100000"/>
              </a:lnSpc>
              <a:tabLst>
                <a:tab algn="l" pos="0"/>
              </a:tabLst>
            </a:pPr>
            <a:endParaRPr b="0" lang="pl-PL" sz="1700" spc="-1" strike="noStrike">
              <a:latin typeface="Arial"/>
            </a:endParaRPr>
          </a:p>
          <a:p>
            <a:pPr algn="just">
              <a:lnSpc>
                <a:spcPct val="100000"/>
              </a:lnSpc>
              <a:tabLst>
                <a:tab algn="l" pos="0"/>
              </a:tabLst>
            </a:pPr>
            <a:endParaRPr b="0" lang="pl-PL" sz="1700" spc="-1" strike="noStrike">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18" name="TextShape 1"/>
          <p:cNvSpPr txBox="1"/>
          <p:nvPr/>
        </p:nvSpPr>
        <p:spPr>
          <a:xfrm>
            <a:off x="729360" y="1322280"/>
            <a:ext cx="7688160" cy="3271320"/>
          </a:xfrm>
          <a:prstGeom prst="rect">
            <a:avLst/>
          </a:prstGeom>
          <a:noFill/>
          <a:ln>
            <a:noFill/>
          </a:ln>
        </p:spPr>
        <p:txBody>
          <a:bodyPr tIns="91440" bIns="91440">
            <a:noAutofit/>
          </a:bodyPr>
          <a:p>
            <a:pPr algn="just">
              <a:lnSpc>
                <a:spcPct val="115000"/>
              </a:lnSpc>
              <a:tabLst>
                <a:tab algn="l" pos="0"/>
              </a:tabLst>
            </a:pPr>
            <a:r>
              <a:rPr b="1" i="1" lang="pl" sz="3600" spc="-1" strike="noStrike">
                <a:solidFill>
                  <a:srgbClr val="ffffff"/>
                </a:solidFill>
                <a:latin typeface="Raleway"/>
                <a:ea typeface="Raleway"/>
              </a:rPr>
              <a:t>“</a:t>
            </a:r>
            <a:r>
              <a:rPr b="1" i="1" lang="pl" sz="3600" spc="-1" strike="noStrike">
                <a:solidFill>
                  <a:srgbClr val="ffffff"/>
                </a:solidFill>
                <a:latin typeface="Raleway"/>
                <a:ea typeface="Raleway"/>
              </a:rPr>
              <a:t>Many members of a social system fail to receive expected conditions of life from the system.”</a:t>
            </a:r>
            <a:br/>
            <a:br/>
            <a:r>
              <a:rPr b="1" lang="pl" sz="3000" spc="-1" strike="noStrike">
                <a:solidFill>
                  <a:srgbClr val="ffffff"/>
                </a:solidFill>
                <a:latin typeface="Raleway"/>
                <a:ea typeface="Raleway"/>
              </a:rPr>
              <a:t>Len Barton</a:t>
            </a:r>
            <a:endParaRPr b="0" lang="pl-PL" sz="30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85" name="Google Shape;492;p80" descr=""/>
          <p:cNvPicPr/>
          <p:nvPr/>
        </p:nvPicPr>
        <p:blipFill>
          <a:blip r:embed="rId1"/>
          <a:stretch/>
        </p:blipFill>
        <p:spPr>
          <a:xfrm>
            <a:off x="409680" y="133200"/>
            <a:ext cx="8321040" cy="4861080"/>
          </a:xfrm>
          <a:prstGeom prst="rect">
            <a:avLst/>
          </a:prstGeom>
          <a:ln>
            <a:noFill/>
          </a:ln>
        </p:spPr>
      </p:pic>
    </p:spTree>
  </p:cSld>
  <mc:AlternateContent>
    <mc:Choice Requires="p14">
      <p:transition spd="slow" p14:dur="2000"/>
    </mc:Choice>
    <mc:Fallback>
      <p:transition spd="slow"/>
    </mc:Fallback>
  </mc:AlternateContent>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86" name="Google Shape;497;p81" descr=""/>
          <p:cNvPicPr/>
          <p:nvPr/>
        </p:nvPicPr>
        <p:blipFill>
          <a:blip r:embed="rId1"/>
          <a:stretch/>
        </p:blipFill>
        <p:spPr>
          <a:xfrm>
            <a:off x="409680" y="113040"/>
            <a:ext cx="8280360" cy="4676400"/>
          </a:xfrm>
          <a:prstGeom prst="rect">
            <a:avLst/>
          </a:prstGeom>
          <a:ln>
            <a:noFill/>
          </a:ln>
        </p:spPr>
      </p:pic>
    </p:spTree>
  </p:cSld>
  <mc:AlternateContent>
    <mc:Choice Requires="p14">
      <p:transition spd="slow" p14:dur="2000"/>
    </mc:Choice>
    <mc:Fallback>
      <p:transition spd="slow"/>
    </mc:Fallback>
  </mc:AlternateContent>
</p:sld>
</file>

<file path=ppt/slides/slide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87" name="CustomShape 1"/>
          <p:cNvSpPr/>
          <p:nvPr/>
        </p:nvSpPr>
        <p:spPr>
          <a:xfrm>
            <a:off x="71280" y="266760"/>
            <a:ext cx="9072000" cy="4453920"/>
          </a:xfrm>
          <a:prstGeom prst="rect">
            <a:avLst/>
          </a:prstGeom>
          <a:noFill/>
          <a:ln>
            <a:noFill/>
          </a:ln>
        </p:spPr>
        <p:style>
          <a:lnRef idx="0"/>
          <a:fillRef idx="0"/>
          <a:effectRef idx="0"/>
          <a:fontRef idx="minor"/>
        </p:style>
        <p:txBody>
          <a:bodyPr lIns="68400" rIns="68400" tIns="34200" bIns="34200">
            <a:noAutofit/>
          </a:bodyPr>
          <a:p>
            <a:pPr algn="just">
              <a:lnSpc>
                <a:spcPct val="100000"/>
              </a:lnSpc>
              <a:tabLst>
                <a:tab algn="l" pos="0"/>
              </a:tabLst>
            </a:pPr>
            <a:r>
              <a:rPr b="0" lang="pl" sz="1500" spc="-1" strike="noStrike">
                <a:solidFill>
                  <a:srgbClr val="000000"/>
                </a:solidFill>
                <a:latin typeface="Raleway"/>
                <a:ea typeface="Raleway"/>
              </a:rPr>
              <a:t> </a:t>
            </a:r>
            <a:r>
              <a:rPr b="1" lang="pl" sz="1500" spc="-1" strike="noStrike">
                <a:solidFill>
                  <a:srgbClr val="000000"/>
                </a:solidFill>
                <a:latin typeface="Raleway"/>
                <a:ea typeface="Raleway"/>
              </a:rPr>
              <a:t>Sustainable development implications of mitigation actions in 1.5°C pathways. (Slide 9 and 10)</a:t>
            </a:r>
            <a:endParaRPr b="0" lang="pl-PL" sz="1500" spc="-1" strike="noStrike">
              <a:latin typeface="Arial"/>
            </a:endParaRPr>
          </a:p>
          <a:p>
            <a:pPr algn="just">
              <a:lnSpc>
                <a:spcPct val="100000"/>
              </a:lnSpc>
              <a:tabLst>
                <a:tab algn="l" pos="0"/>
              </a:tabLst>
            </a:pPr>
            <a:r>
              <a:rPr b="1" i="1" lang="pl" sz="1500" spc="-1" strike="noStrike" u="sng">
                <a:solidFill>
                  <a:srgbClr val="000000"/>
                </a:solidFill>
                <a:uFillTx/>
                <a:latin typeface="Raleway"/>
                <a:ea typeface="Raleway"/>
              </a:rPr>
              <a:t>Panel (a) </a:t>
            </a:r>
            <a:r>
              <a:rPr b="0" lang="pl" sz="1500" spc="-1" strike="noStrike">
                <a:solidFill>
                  <a:srgbClr val="000000"/>
                </a:solidFill>
                <a:latin typeface="Raleway"/>
                <a:ea typeface="Raleway"/>
              </a:rPr>
              <a:t>shows ranges for 1.5°C pathways for selected sustainable development dimensions compared to the ranges of 2°C pathways and baseline pathways. Depicts interquartile and the full range across the scenarios for Sustainable Development Goal (SDG) 2 (hunger), SDG 3 (health), SDG 6 (water), SDG 7 (energy), SDG 12 (resources), SDG 13/14 (climate/ocean) and SDG 15 (land). Progress towards achieving the SDGs is denoted by arrow symbols (increase or decrease of indicator). </a:t>
            </a:r>
            <a:endParaRPr b="0" lang="pl-PL" sz="1500" spc="-1" strike="noStrike">
              <a:latin typeface="Arial"/>
            </a:endParaRPr>
          </a:p>
          <a:p>
            <a:pPr algn="just">
              <a:lnSpc>
                <a:spcPct val="100000"/>
              </a:lnSpc>
              <a:tabLst>
                <a:tab algn="l" pos="0"/>
              </a:tabLst>
            </a:pPr>
            <a:r>
              <a:rPr b="1" lang="pl" sz="1500" spc="-1" strike="noStrike" u="sng">
                <a:solidFill>
                  <a:srgbClr val="000000"/>
                </a:solidFill>
                <a:uFillTx/>
                <a:latin typeface="Raleway"/>
                <a:ea typeface="Raleway"/>
              </a:rPr>
              <a:t>Black horizontal lines </a:t>
            </a:r>
            <a:r>
              <a:rPr b="0" lang="pl" sz="1500" spc="-1" strike="noStrike">
                <a:solidFill>
                  <a:srgbClr val="000000"/>
                </a:solidFill>
                <a:latin typeface="Raleway"/>
                <a:ea typeface="Raleway"/>
              </a:rPr>
              <a:t>show 2015 values for comparison. Note that sustainable development effects are estimated for the effect of mitigation and do not include benefits from avoided impacts (see Chapter 3, Section 3.5). Low energy demand (LED) denotes estimates from a pathway with extremely low energy demand reaching 1.5°C without bioenergy with carbon capture and storage (BECCS). </a:t>
            </a:r>
            <a:endParaRPr b="0" lang="pl-PL" sz="1500" spc="-1" strike="noStrike">
              <a:latin typeface="Arial"/>
            </a:endParaRPr>
          </a:p>
          <a:p>
            <a:pPr algn="just">
              <a:lnSpc>
                <a:spcPct val="100000"/>
              </a:lnSpc>
              <a:tabLst>
                <a:tab algn="l" pos="0"/>
              </a:tabLst>
            </a:pPr>
            <a:r>
              <a:rPr b="1" lang="pl" sz="1500" spc="-1" strike="noStrike" u="sng">
                <a:solidFill>
                  <a:srgbClr val="000000"/>
                </a:solidFill>
                <a:uFillTx/>
                <a:latin typeface="Raleway"/>
                <a:ea typeface="Raleway"/>
              </a:rPr>
              <a:t>Panel (b) </a:t>
            </a:r>
            <a:r>
              <a:rPr b="0" lang="pl" sz="1500" spc="-1" strike="noStrike">
                <a:solidFill>
                  <a:srgbClr val="000000"/>
                </a:solidFill>
                <a:latin typeface="Raleway"/>
                <a:ea typeface="Raleway"/>
              </a:rPr>
              <a:t>presents the resulting full range for synergies and trade-offs of 1.5°C pathways compared to the corresponding baseline scenarios. </a:t>
            </a:r>
            <a:endParaRPr b="0" lang="pl-PL" sz="1500" spc="-1" strike="noStrike">
              <a:latin typeface="Arial"/>
            </a:endParaRPr>
          </a:p>
          <a:p>
            <a:pPr algn="just">
              <a:lnSpc>
                <a:spcPct val="100000"/>
              </a:lnSpc>
              <a:tabLst>
                <a:tab algn="l" pos="0"/>
              </a:tabLst>
            </a:pPr>
            <a:r>
              <a:rPr b="1" lang="pl" sz="1500" spc="-1" strike="noStrike" u="sng">
                <a:solidFill>
                  <a:srgbClr val="000000"/>
                </a:solidFill>
                <a:uFillTx/>
                <a:latin typeface="Raleway"/>
                <a:ea typeface="Raleway"/>
              </a:rPr>
              <a:t>The y-axis in panel (b) </a:t>
            </a:r>
            <a:r>
              <a:rPr b="0" lang="pl" sz="1500" spc="-1" strike="noStrike">
                <a:solidFill>
                  <a:srgbClr val="000000"/>
                </a:solidFill>
                <a:latin typeface="Raleway"/>
                <a:ea typeface="Raleway"/>
              </a:rPr>
              <a:t>indicates the factor change in the 1.5°C pathway compared to the baseline. Note that the figure shows gross impacts of mitigation and does not include feedbacks due to avoided impacts. The realization of the side effects will critically depend on local circumstances and implementation practice. Trade-offs across many sustainable development dimensions can be reduced through complementary/ re-distributional measures. </a:t>
            </a:r>
            <a:endParaRPr b="0" lang="pl-PL" sz="1500" spc="-1" strike="noStrike">
              <a:latin typeface="Arial"/>
            </a:endParaRPr>
          </a:p>
          <a:p>
            <a:pPr algn="just">
              <a:lnSpc>
                <a:spcPct val="100000"/>
              </a:lnSpc>
              <a:tabLst>
                <a:tab algn="l" pos="0"/>
              </a:tabLst>
            </a:pPr>
            <a:r>
              <a:rPr b="0" lang="pl" sz="1500" spc="-1" strike="noStrike">
                <a:solidFill>
                  <a:srgbClr val="000000"/>
                </a:solidFill>
                <a:latin typeface="Raleway"/>
                <a:ea typeface="Raleway"/>
              </a:rPr>
              <a:t>The figure is not comprehensive and focuses on those sustainable development dimensions for which quantifications across models are available.</a:t>
            </a:r>
            <a:endParaRPr b="0" lang="pl-PL" sz="1500" spc="-1" strike="noStrike">
              <a:latin typeface="Arial"/>
            </a:endParaRPr>
          </a:p>
          <a:p>
            <a:pPr algn="just">
              <a:lnSpc>
                <a:spcPct val="100000"/>
              </a:lnSpc>
              <a:tabLst>
                <a:tab algn="l" pos="0"/>
              </a:tabLst>
            </a:pPr>
            <a:r>
              <a:rPr b="0" lang="pl" sz="1500" spc="-1" strike="noStrike">
                <a:solidFill>
                  <a:srgbClr val="000000"/>
                </a:solidFill>
                <a:latin typeface="Raleway"/>
                <a:ea typeface="Raleway"/>
              </a:rPr>
              <a:t>Sources: 1.5°C pathways database from Chapter 2 (Grubler et al., 2018; McCollum et al., 2018b).</a:t>
            </a:r>
            <a:endParaRPr b="0" lang="pl-PL" sz="1500" spc="-1" strike="noStrike">
              <a:latin typeface="Arial"/>
            </a:endParaRPr>
          </a:p>
        </p:txBody>
      </p:sp>
    </p:spTree>
  </p:cSld>
  <mc:AlternateContent>
    <mc:Choice Requires="p14">
      <p:transition spd="slow" p14:dur="2000"/>
    </mc:Choice>
    <mc:Fallback>
      <p:transition spd="slow"/>
    </mc:Fallback>
  </mc:AlternateContent>
</p:sld>
</file>

<file path=ppt/slides/slide4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88" name="CustomShape 1"/>
          <p:cNvSpPr/>
          <p:nvPr/>
        </p:nvSpPr>
        <p:spPr>
          <a:xfrm>
            <a:off x="634680" y="282240"/>
            <a:ext cx="6203160" cy="900000"/>
          </a:xfrm>
          <a:prstGeom prst="rect">
            <a:avLst/>
          </a:prstGeom>
          <a:noFill/>
          <a:ln>
            <a:noFill/>
          </a:ln>
        </p:spPr>
        <p:style>
          <a:lnRef idx="0"/>
          <a:fillRef idx="0"/>
          <a:effectRef idx="0"/>
          <a:fontRef idx="minor"/>
        </p:style>
        <p:txBody>
          <a:bodyPr lIns="68400" rIns="68400" tIns="34200" bIns="34200">
            <a:noAutofit/>
          </a:bodyPr>
          <a:p>
            <a:pPr>
              <a:lnSpc>
                <a:spcPct val="100000"/>
              </a:lnSpc>
              <a:tabLst>
                <a:tab algn="l" pos="0"/>
              </a:tabLst>
            </a:pPr>
            <a:r>
              <a:rPr b="1" lang="pl" sz="1400" spc="-1" strike="noStrike">
                <a:solidFill>
                  <a:srgbClr val="000000"/>
                </a:solidFill>
                <a:latin typeface="Raleway"/>
                <a:ea typeface="Raleway"/>
              </a:rPr>
              <a:t>Climate Resilience Development Pathways </a:t>
            </a:r>
            <a:endParaRPr b="0" lang="pl-PL" sz="1400" spc="-1" strike="noStrike">
              <a:latin typeface="Arial"/>
            </a:endParaRPr>
          </a:p>
          <a:p>
            <a:pPr>
              <a:lnSpc>
                <a:spcPct val="100000"/>
              </a:lnSpc>
              <a:tabLst>
                <a:tab algn="l" pos="0"/>
              </a:tabLst>
            </a:pPr>
            <a:r>
              <a:rPr b="0" lang="pl" sz="1400" spc="-1" strike="noStrike">
                <a:solidFill>
                  <a:srgbClr val="000000"/>
                </a:solidFill>
                <a:latin typeface="Raleway"/>
                <a:ea typeface="Raleway"/>
              </a:rPr>
              <a:t>Pathways into the future, with path dependencies and iterative problem-solving and decision-making (after Fazey et al., 2016).</a:t>
            </a:r>
            <a:endParaRPr b="0" lang="pl-PL" sz="1400" spc="-1" strike="noStrike">
              <a:latin typeface="Arial"/>
            </a:endParaRPr>
          </a:p>
          <a:p>
            <a:pPr>
              <a:lnSpc>
                <a:spcPct val="100000"/>
              </a:lnSpc>
              <a:tabLst>
                <a:tab algn="l" pos="0"/>
              </a:tabLst>
            </a:pPr>
            <a:endParaRPr b="0" lang="pl-PL" sz="1400" spc="-1" strike="noStrike">
              <a:latin typeface="Arial"/>
            </a:endParaRPr>
          </a:p>
        </p:txBody>
      </p:sp>
      <p:pic>
        <p:nvPicPr>
          <p:cNvPr id="789" name="Google Shape;508;p83" descr="https://lh6.googleusercontent.com/SxTdhg2a7-rt8yMQ8EKREwIl_F1Xt948C5A821nifPOOaSQMineEwjqM0ErbwDvSmucLmg6BP7DUayCRKRoQAvS0z-l_qOb7SKkmFGs81JwSffljq64ZWINCYVSplpsh_HP_BzCn"/>
          <p:cNvPicPr/>
          <p:nvPr/>
        </p:nvPicPr>
        <p:blipFill>
          <a:blip r:embed="rId1"/>
          <a:stretch/>
        </p:blipFill>
        <p:spPr>
          <a:xfrm>
            <a:off x="634680" y="970200"/>
            <a:ext cx="6642000" cy="3819240"/>
          </a:xfrm>
          <a:prstGeom prst="rect">
            <a:avLst/>
          </a:prstGeom>
          <a:ln>
            <a:noFill/>
          </a:ln>
        </p:spPr>
      </p:pic>
    </p:spTree>
  </p:cSld>
  <mc:AlternateContent>
    <mc:Choice Requires="p14">
      <p:transition spd="slow" p14:dur="2000"/>
    </mc:Choice>
    <mc:Fallback>
      <p:transition spd="slow"/>
    </mc:Fallback>
  </mc:AlternateContent>
</p:sld>
</file>

<file path=ppt/slides/slide4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90" name="CustomShape 1"/>
          <p:cNvSpPr/>
          <p:nvPr/>
        </p:nvSpPr>
        <p:spPr>
          <a:xfrm>
            <a:off x="122760" y="71280"/>
            <a:ext cx="8894520" cy="1523520"/>
          </a:xfrm>
          <a:prstGeom prst="rect">
            <a:avLst/>
          </a:prstGeom>
          <a:noFill/>
          <a:ln>
            <a:noFill/>
          </a:ln>
        </p:spPr>
        <p:style>
          <a:lnRef idx="0"/>
          <a:fillRef idx="0"/>
          <a:effectRef idx="0"/>
          <a:fontRef idx="minor"/>
        </p:style>
        <p:txBody>
          <a:bodyPr lIns="68400" rIns="68400" tIns="34200" bIns="34200">
            <a:noAutofit/>
          </a:bodyPr>
          <a:p>
            <a:pPr algn="just">
              <a:lnSpc>
                <a:spcPct val="100000"/>
              </a:lnSpc>
              <a:tabLst>
                <a:tab algn="l" pos="0"/>
              </a:tabLst>
            </a:pPr>
            <a:r>
              <a:rPr b="1" lang="pl" sz="1400" spc="-1" strike="noStrike">
                <a:solidFill>
                  <a:srgbClr val="000000"/>
                </a:solidFill>
                <a:latin typeface="Raleway"/>
                <a:ea typeface="Raleway"/>
              </a:rPr>
              <a:t>Climate-resilient development pathways (CRDPs) </a:t>
            </a:r>
            <a:r>
              <a:rPr b="0" lang="pl" sz="1400" spc="-1" strike="noStrike">
                <a:solidFill>
                  <a:srgbClr val="000000"/>
                </a:solidFill>
                <a:latin typeface="Raleway"/>
                <a:ea typeface="Raleway"/>
              </a:rPr>
              <a:t>describe trajectories that pursue the dual goals of limiting warming to 1.5°C while strengthening sustainable development. Decision-making that achieves the SDGs, lowers greenhouse gas emissions and limits global warming could help lead to a climate-resilient world, within the context of enhancing adaptation.</a:t>
            </a:r>
            <a:endParaRPr b="0" lang="pl-PL" sz="1400" spc="-1" strike="noStrike">
              <a:latin typeface="Arial"/>
            </a:endParaRPr>
          </a:p>
          <a:p>
            <a:pPr algn="just">
              <a:lnSpc>
                <a:spcPct val="100000"/>
              </a:lnSpc>
              <a:tabLst>
                <a:tab algn="l" pos="0"/>
              </a:tabLst>
            </a:pPr>
            <a:r>
              <a:rPr b="0" lang="pl" sz="1400" spc="-1" strike="noStrike">
                <a:solidFill>
                  <a:srgbClr val="000000"/>
                </a:solidFill>
                <a:latin typeface="Raleway"/>
                <a:ea typeface="Raleway"/>
              </a:rPr>
              <a:t>They entail a mix of measures that lower emissions and reduce the impacts of climate change, while contributing to poverty eradication and reducing inequalities. Which pathways are possible and desirable will differ between and within regions and nations</a:t>
            </a:r>
            <a:endParaRPr b="0" lang="pl-PL" sz="1400" spc="-1" strike="noStrike">
              <a:latin typeface="Arial"/>
            </a:endParaRPr>
          </a:p>
          <a:p>
            <a:pPr algn="just">
              <a:lnSpc>
                <a:spcPct val="100000"/>
              </a:lnSpc>
              <a:tabLst>
                <a:tab algn="l" pos="0"/>
              </a:tabLst>
            </a:pPr>
            <a:endParaRPr b="0" lang="pl-PL" sz="1400" spc="-1" strike="noStrike">
              <a:latin typeface="Arial"/>
            </a:endParaRPr>
          </a:p>
        </p:txBody>
      </p:sp>
      <p:pic>
        <p:nvPicPr>
          <p:cNvPr id="791" name="Google Shape;514;p84" descr=""/>
          <p:cNvPicPr/>
          <p:nvPr/>
        </p:nvPicPr>
        <p:blipFill>
          <a:blip r:embed="rId1"/>
          <a:stretch/>
        </p:blipFill>
        <p:spPr>
          <a:xfrm>
            <a:off x="747720" y="1739520"/>
            <a:ext cx="7717320" cy="3157200"/>
          </a:xfrm>
          <a:prstGeom prst="rect">
            <a:avLst/>
          </a:prstGeom>
          <a:ln>
            <a:noFill/>
          </a:ln>
        </p:spPr>
      </p:pic>
    </p:spTree>
  </p:cSld>
  <mc:AlternateContent>
    <mc:Choice Requires="p14">
      <p:transition spd="slow" p14:dur="2000"/>
    </mc:Choice>
    <mc:Fallback>
      <p:transition spd="slow"/>
    </mc:Fallback>
  </mc:AlternateContent>
</p:sld>
</file>

<file path=ppt/slides/slide4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92" name="CustomShape 1"/>
          <p:cNvSpPr/>
          <p:nvPr/>
        </p:nvSpPr>
        <p:spPr>
          <a:xfrm>
            <a:off x="83520" y="116640"/>
            <a:ext cx="8956800" cy="1523520"/>
          </a:xfrm>
          <a:prstGeom prst="rect">
            <a:avLst/>
          </a:prstGeom>
          <a:noFill/>
          <a:ln>
            <a:noFill/>
          </a:ln>
        </p:spPr>
        <p:style>
          <a:lnRef idx="0"/>
          <a:fillRef idx="0"/>
          <a:effectRef idx="0"/>
          <a:fontRef idx="minor"/>
        </p:style>
        <p:txBody>
          <a:bodyPr lIns="68400" rIns="68400" tIns="34200" bIns="34200">
            <a:noAutofit/>
          </a:bodyPr>
          <a:p>
            <a:pPr algn="just">
              <a:lnSpc>
                <a:spcPct val="100000"/>
              </a:lnSpc>
              <a:tabLst>
                <a:tab algn="l" pos="0"/>
              </a:tabLst>
            </a:pPr>
            <a:r>
              <a:rPr b="1" lang="pl" sz="1400" spc="-1" strike="noStrike">
                <a:solidFill>
                  <a:srgbClr val="000000"/>
                </a:solidFill>
                <a:latin typeface="Raleway"/>
                <a:ea typeface="Raleway"/>
              </a:rPr>
              <a:t>Climate-resilient development pathways </a:t>
            </a:r>
            <a:r>
              <a:rPr b="0" lang="pl" sz="1400" spc="-1" strike="noStrike">
                <a:solidFill>
                  <a:srgbClr val="000000"/>
                </a:solidFill>
                <a:latin typeface="Raleway"/>
                <a:ea typeface="Raleway"/>
              </a:rPr>
              <a:t>(CRDPs) (</a:t>
            </a:r>
            <a:r>
              <a:rPr b="1" lang="pl" sz="1400" spc="-1" strike="noStrike">
                <a:solidFill>
                  <a:srgbClr val="000000"/>
                </a:solidFill>
                <a:latin typeface="Raleway"/>
                <a:ea typeface="Raleway"/>
              </a:rPr>
              <a:t>green thick arrow) </a:t>
            </a:r>
            <a:r>
              <a:rPr b="0" lang="pl" sz="1400" spc="-1" strike="noStrike">
                <a:solidFill>
                  <a:srgbClr val="000000"/>
                </a:solidFill>
                <a:latin typeface="Raleway"/>
                <a:ea typeface="Raleway"/>
              </a:rPr>
              <a:t>between our current world in which countries and communities exist at different levels of development, with various adaptation and mitigation measures available to them (A) and future worlds that are climate-resilient </a:t>
            </a:r>
            <a:r>
              <a:rPr b="1" lang="pl" sz="1400" spc="-1" strike="noStrike">
                <a:solidFill>
                  <a:srgbClr val="000000"/>
                </a:solidFill>
                <a:latin typeface="Raleway"/>
                <a:ea typeface="Raleway"/>
              </a:rPr>
              <a:t>(bottom</a:t>
            </a:r>
            <a:r>
              <a:rPr b="0" lang="pl" sz="1400" spc="-1" strike="noStrike">
                <a:solidFill>
                  <a:srgbClr val="000000"/>
                </a:solidFill>
                <a:latin typeface="Raleway"/>
                <a:ea typeface="Raleway"/>
              </a:rPr>
              <a:t>), undesirable </a:t>
            </a:r>
            <a:r>
              <a:rPr b="1" lang="pl" sz="1400" spc="-1" strike="noStrike">
                <a:solidFill>
                  <a:srgbClr val="000000"/>
                </a:solidFill>
                <a:latin typeface="Raleway"/>
                <a:ea typeface="Raleway"/>
              </a:rPr>
              <a:t>(top</a:t>
            </a:r>
            <a:r>
              <a:rPr b="0" lang="pl" sz="1400" spc="-1" strike="noStrike">
                <a:solidFill>
                  <a:srgbClr val="000000"/>
                </a:solidFill>
                <a:latin typeface="Raleway"/>
                <a:ea typeface="Raleway"/>
              </a:rPr>
              <a:t>), or somewhere in between (D). CRDPs emerge when aligned with societal transformation rather than business-as-usual policies and approaches (B). Pathways that achieve the SDGs by 2030 and beyond, strive for net zero emissions by mid- or later 21st century, and stay within the global 1.5°C warming target by the end of the 21st 9 century, while ensuring equity and well-being for all, are considered as CRDPs (C). </a:t>
            </a:r>
            <a:endParaRPr b="0" lang="pl-PL" sz="1400" spc="-1" strike="noStrike">
              <a:latin typeface="Arial"/>
            </a:endParaRPr>
          </a:p>
          <a:p>
            <a:pPr algn="just">
              <a:lnSpc>
                <a:spcPct val="100000"/>
              </a:lnSpc>
              <a:tabLst>
                <a:tab algn="l" pos="0"/>
              </a:tabLst>
            </a:pPr>
            <a:endParaRPr b="0" lang="pl-PL" sz="1400" spc="-1" strike="noStrike">
              <a:latin typeface="Arial"/>
            </a:endParaRPr>
          </a:p>
        </p:txBody>
      </p:sp>
      <p:pic>
        <p:nvPicPr>
          <p:cNvPr id="793" name="Google Shape;520;p85" descr=""/>
          <p:cNvPicPr/>
          <p:nvPr/>
        </p:nvPicPr>
        <p:blipFill>
          <a:blip r:embed="rId1"/>
          <a:stretch/>
        </p:blipFill>
        <p:spPr>
          <a:xfrm>
            <a:off x="1164240" y="1640520"/>
            <a:ext cx="6717240" cy="3274920"/>
          </a:xfrm>
          <a:prstGeom prst="rect">
            <a:avLst/>
          </a:prstGeom>
          <a:ln>
            <a:noFill/>
          </a:ln>
        </p:spPr>
      </p:pic>
    </p:spTree>
  </p:cSld>
  <mc:AlternateContent>
    <mc:Choice Requires="p14">
      <p:transition spd="slow" p14:dur="2000"/>
    </mc:Choice>
    <mc:Fallback>
      <p:transition spd="slow"/>
    </mc:Fallback>
  </mc:AlternateContent>
</p:sld>
</file>

<file path=ppt/slides/slide4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94" name="CustomShape 1"/>
          <p:cNvSpPr/>
          <p:nvPr/>
        </p:nvSpPr>
        <p:spPr>
          <a:xfrm>
            <a:off x="0" y="171360"/>
            <a:ext cx="9143640" cy="4639320"/>
          </a:xfrm>
          <a:prstGeom prst="rect">
            <a:avLst/>
          </a:prstGeom>
          <a:noFill/>
          <a:ln>
            <a:noFill/>
          </a:ln>
        </p:spPr>
        <p:style>
          <a:lnRef idx="0"/>
          <a:fillRef idx="0"/>
          <a:effectRef idx="0"/>
          <a:fontRef idx="minor"/>
        </p:style>
        <p:txBody>
          <a:bodyPr lIns="68400" rIns="68400" tIns="34200" bIns="34200">
            <a:noAutofit/>
          </a:bodyPr>
          <a:p>
            <a:pPr algn="just">
              <a:lnSpc>
                <a:spcPct val="100000"/>
              </a:lnSpc>
              <a:tabLst>
                <a:tab algn="l" pos="0"/>
              </a:tabLst>
            </a:pPr>
            <a:r>
              <a:rPr b="1" lang="pl" sz="1300" spc="-1" strike="noStrike">
                <a:solidFill>
                  <a:srgbClr val="000000"/>
                </a:solidFill>
                <a:latin typeface="Raleway"/>
                <a:ea typeface="Raleway"/>
              </a:rPr>
              <a:t>ONGOING SOCIAL CRISIS CAUSED BY CLIMATE CHANGE IN KENYA. </a:t>
            </a:r>
            <a:endParaRPr b="0" lang="pl-PL" sz="1300" spc="-1" strike="noStrike">
              <a:latin typeface="Arial"/>
            </a:endParaRPr>
          </a:p>
          <a:p>
            <a:pPr algn="just">
              <a:lnSpc>
                <a:spcPct val="100000"/>
              </a:lnSpc>
              <a:tabLst>
                <a:tab algn="l" pos="0"/>
              </a:tabLst>
            </a:pPr>
            <a:endParaRPr b="0" lang="pl-PL" sz="1300" spc="-1" strike="noStrike">
              <a:latin typeface="Arial"/>
            </a:endParaRPr>
          </a:p>
          <a:p>
            <a:pPr algn="just">
              <a:lnSpc>
                <a:spcPct val="100000"/>
              </a:lnSpc>
              <a:tabLst>
                <a:tab algn="l" pos="0"/>
              </a:tabLst>
            </a:pPr>
            <a:r>
              <a:rPr b="0" lang="pl" sz="1300" spc="-1" strike="noStrike">
                <a:solidFill>
                  <a:srgbClr val="000000"/>
                </a:solidFill>
                <a:latin typeface="Raleway"/>
                <a:ea typeface="Raleway"/>
              </a:rPr>
              <a:t>After months of unusually heavy rain, thousands of people in Kenya’s Great Rift Valley have evacuated due to intense flooding. Rising waters have inundated homes, businesses, farms, and even entire islands. The torrential rains have also caused two important lakes to swell, creating several issues for local wildlife and businesses</a:t>
            </a:r>
            <a:endParaRPr b="0" lang="pl-PL" sz="1300" spc="-1" strike="noStrike">
              <a:latin typeface="Arial"/>
            </a:endParaRPr>
          </a:p>
          <a:p>
            <a:pPr algn="just">
              <a:lnSpc>
                <a:spcPct val="100000"/>
              </a:lnSpc>
              <a:tabLst>
                <a:tab algn="l" pos="0"/>
              </a:tabLst>
            </a:pPr>
            <a:endParaRPr b="0" lang="pl-PL" sz="1300" spc="-1" strike="noStrike">
              <a:latin typeface="Arial"/>
            </a:endParaRPr>
          </a:p>
          <a:p>
            <a:pPr algn="just">
              <a:lnSpc>
                <a:spcPct val="100000"/>
              </a:lnSpc>
              <a:tabLst>
                <a:tab algn="l" pos="0"/>
              </a:tabLst>
            </a:pPr>
            <a:endParaRPr b="0" lang="pl-PL" sz="1300" spc="-1" strike="noStrike">
              <a:latin typeface="Arial"/>
            </a:endParaRPr>
          </a:p>
          <a:p>
            <a:pPr algn="just">
              <a:lnSpc>
                <a:spcPct val="100000"/>
              </a:lnSpc>
              <a:tabLst>
                <a:tab algn="l" pos="0"/>
              </a:tabLst>
            </a:pPr>
            <a:r>
              <a:rPr b="0" lang="pl" sz="1300" spc="-1" strike="noStrike">
                <a:solidFill>
                  <a:srgbClr val="000000"/>
                </a:solidFill>
                <a:latin typeface="Raleway"/>
                <a:ea typeface="Raleway"/>
              </a:rPr>
              <a:t>Both lakes play significant roles in sustaining local citizens, attracting tourists, and providing a home for many wildlife species. Lake Baringo provides irrigation and drinking water and is also home to Nile crocodiles. Rising waters at the lake have damaged businesses, schools, homes, and hotels, while bringing crocodiles and hippos dangerously close to people. Lake Bogoria is a World Heritage site and home to hundreds of bird species, including as many as one million flamingos at times. It also contains several geysers and hot springs that are popular with tourists; nearly 80 percent of these hot springs are now underwater.</a:t>
            </a:r>
            <a:endParaRPr b="0" lang="pl-PL" sz="1300" spc="-1" strike="noStrike">
              <a:latin typeface="Arial"/>
            </a:endParaRPr>
          </a:p>
          <a:p>
            <a:pPr algn="just">
              <a:lnSpc>
                <a:spcPct val="100000"/>
              </a:lnSpc>
              <a:tabLst>
                <a:tab algn="l" pos="0"/>
              </a:tabLst>
            </a:pPr>
            <a:endParaRPr b="0" lang="pl-PL" sz="1300" spc="-1" strike="noStrike">
              <a:latin typeface="Arial"/>
            </a:endParaRPr>
          </a:p>
          <a:p>
            <a:pPr algn="just">
              <a:lnSpc>
                <a:spcPct val="100000"/>
              </a:lnSpc>
              <a:tabLst>
                <a:tab algn="l" pos="0"/>
              </a:tabLst>
            </a:pPr>
            <a:endParaRPr b="0" lang="pl-PL" sz="1300" spc="-1" strike="noStrike">
              <a:latin typeface="Arial"/>
            </a:endParaRPr>
          </a:p>
          <a:p>
            <a:pPr algn="just">
              <a:lnSpc>
                <a:spcPct val="100000"/>
              </a:lnSpc>
              <a:tabLst>
                <a:tab algn="l" pos="0"/>
              </a:tabLst>
            </a:pPr>
            <a:r>
              <a:rPr b="0" lang="pl" sz="1300" spc="-1" strike="noStrike">
                <a:solidFill>
                  <a:srgbClr val="000000"/>
                </a:solidFill>
                <a:latin typeface="Raleway"/>
                <a:ea typeface="Raleway"/>
              </a:rPr>
              <a:t>Officials are particularly concerned that the freshwater Lake Baringo and alkaline Lake Bogoria could merge soon, which would cause cross-contamination and threaten wildlife even more. The two lakes were once 20 kilometers (13 miles) apart, but now sit 13 kilometers (8 miles) from one another. Neither lake has an outlet to allow excess water to flow out.</a:t>
            </a:r>
            <a:endParaRPr b="0" lang="pl-PL" sz="1300" spc="-1" strike="noStrike">
              <a:latin typeface="Arial"/>
            </a:endParaRPr>
          </a:p>
          <a:p>
            <a:pPr algn="just">
              <a:lnSpc>
                <a:spcPct val="100000"/>
              </a:lnSpc>
              <a:tabLst>
                <a:tab algn="l" pos="0"/>
              </a:tabLst>
            </a:pPr>
            <a:endParaRPr b="0" lang="pl-PL" sz="1300" spc="-1" strike="noStrike">
              <a:latin typeface="Arial"/>
            </a:endParaRPr>
          </a:p>
          <a:p>
            <a:pPr algn="just">
              <a:lnSpc>
                <a:spcPct val="100000"/>
              </a:lnSpc>
              <a:tabLst>
                <a:tab algn="l" pos="0"/>
              </a:tabLst>
            </a:pPr>
            <a:r>
              <a:rPr b="1" i="1" lang="pl" sz="1300" spc="-1" strike="noStrike">
                <a:solidFill>
                  <a:srgbClr val="000000"/>
                </a:solidFill>
                <a:latin typeface="Raleway"/>
                <a:ea typeface="Raleway"/>
              </a:rPr>
              <a:t>NASA Earth Observatory images by Lauren Dauphin, using Landsat data from the U.S. Geological Survey. Story by Kasha Patel.</a:t>
            </a:r>
            <a:endParaRPr b="0" lang="pl-PL" sz="1300" spc="-1" strike="noStrike">
              <a:latin typeface="Arial"/>
            </a:endParaRPr>
          </a:p>
        </p:txBody>
      </p:sp>
    </p:spTree>
  </p:cSld>
  <mc:AlternateContent>
    <mc:Choice Requires="p14">
      <p:transition spd="slow" p14:dur="2000"/>
    </mc:Choice>
    <mc:Fallback>
      <p:transition spd="slow"/>
    </mc:Fallback>
  </mc:AlternateContent>
</p:sld>
</file>

<file path=ppt/slides/slide4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95" name="Google Shape;530;p87" descr=""/>
          <p:cNvPicPr/>
          <p:nvPr/>
        </p:nvPicPr>
        <p:blipFill>
          <a:blip r:embed="rId1"/>
          <a:stretch/>
        </p:blipFill>
        <p:spPr>
          <a:xfrm>
            <a:off x="0" y="450000"/>
            <a:ext cx="9143640" cy="4312080"/>
          </a:xfrm>
          <a:prstGeom prst="rect">
            <a:avLst/>
          </a:prstGeom>
          <a:ln>
            <a:noFill/>
          </a:ln>
        </p:spPr>
      </p:pic>
    </p:spTree>
  </p:cSld>
  <mc:AlternateContent>
    <mc:Choice Requires="p14">
      <p:transition spd="slow" p14:dur="2000"/>
    </mc:Choice>
    <mc:Fallback>
      <p:transition spd="slow"/>
    </mc:Fallback>
  </mc:AlternateContent>
</p:sld>
</file>

<file path=ppt/slides/slide4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96" name="Google Shape;535;p88" descr=""/>
          <p:cNvPicPr/>
          <p:nvPr/>
        </p:nvPicPr>
        <p:blipFill>
          <a:blip r:embed="rId1"/>
          <a:stretch/>
        </p:blipFill>
        <p:spPr>
          <a:xfrm>
            <a:off x="-9360" y="0"/>
            <a:ext cx="9153000" cy="5032440"/>
          </a:xfrm>
          <a:prstGeom prst="rect">
            <a:avLst/>
          </a:prstGeom>
          <a:ln>
            <a:noFill/>
          </a:ln>
        </p:spPr>
      </p:pic>
    </p:spTree>
  </p:cSld>
  <mc:AlternateContent>
    <mc:Choice Requires="p14">
      <p:transition spd="slow" p14:dur="2000"/>
    </mc:Choice>
    <mc:Fallback>
      <p:transition spd="slow"/>
    </mc:Fallback>
  </mc:AlternateContent>
</p:sld>
</file>

<file path=ppt/slides/slide4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97" name="Google Shape;540;p89" descr=""/>
          <p:cNvPicPr/>
          <p:nvPr/>
        </p:nvPicPr>
        <p:blipFill>
          <a:blip r:embed="rId1"/>
          <a:stretch/>
        </p:blipFill>
        <p:spPr>
          <a:xfrm>
            <a:off x="0" y="0"/>
            <a:ext cx="9050760" cy="4906080"/>
          </a:xfrm>
          <a:prstGeom prst="rect">
            <a:avLst/>
          </a:prstGeom>
          <a:ln>
            <a:noFill/>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19" name="TextShape 1"/>
          <p:cNvSpPr txBox="1"/>
          <p:nvPr/>
        </p:nvSpPr>
        <p:spPr>
          <a:xfrm>
            <a:off x="729360" y="1318680"/>
            <a:ext cx="7688520" cy="534960"/>
          </a:xfrm>
          <a:prstGeom prst="rect">
            <a:avLst/>
          </a:prstGeom>
          <a:noFill/>
          <a:ln>
            <a:noFill/>
          </a:ln>
        </p:spPr>
        <p:txBody>
          <a:bodyPr tIns="91440" bIns="91440">
            <a:noAutofit/>
          </a:bodyPr>
          <a:p>
            <a:pPr>
              <a:lnSpc>
                <a:spcPct val="100000"/>
              </a:lnSpc>
              <a:tabLst>
                <a:tab algn="l" pos="0"/>
              </a:tabLst>
            </a:pPr>
            <a:r>
              <a:rPr b="1" lang="pl" sz="2600" spc="-1" strike="noStrike">
                <a:solidFill>
                  <a:srgbClr val="1a1a1a"/>
                </a:solidFill>
                <a:latin typeface="Raleway"/>
                <a:ea typeface="Raleway"/>
              </a:rPr>
              <a:t>What is social crisis? </a:t>
            </a:r>
            <a:endParaRPr b="0" lang="pl-PL" sz="2600" spc="-1" strike="noStrike">
              <a:solidFill>
                <a:srgbClr val="000000"/>
              </a:solidFill>
              <a:latin typeface="Arial"/>
            </a:endParaRPr>
          </a:p>
        </p:txBody>
      </p:sp>
      <p:sp>
        <p:nvSpPr>
          <p:cNvPr id="720" name="TextShape 2"/>
          <p:cNvSpPr txBox="1"/>
          <p:nvPr/>
        </p:nvSpPr>
        <p:spPr>
          <a:xfrm>
            <a:off x="729360" y="1944720"/>
            <a:ext cx="7688520" cy="2260800"/>
          </a:xfrm>
          <a:prstGeom prst="rect">
            <a:avLst/>
          </a:prstGeom>
          <a:noFill/>
          <a:ln>
            <a:noFill/>
          </a:ln>
        </p:spPr>
        <p:txBody>
          <a:bodyPr tIns="91440" bIns="91440">
            <a:noAutofit/>
          </a:bodyPr>
          <a:p>
            <a:pPr marL="457200" indent="-348840" algn="just">
              <a:lnSpc>
                <a:spcPct val="115000"/>
              </a:lnSpc>
              <a:buClr>
                <a:srgbClr val="666666"/>
              </a:buClr>
              <a:buFont typeface="Raleway"/>
              <a:buChar char="●"/>
            </a:pPr>
            <a:r>
              <a:rPr b="0" lang="pl" sz="1700" spc="-1" strike="noStrike">
                <a:solidFill>
                  <a:srgbClr val="666666"/>
                </a:solidFill>
                <a:latin typeface="Raleway"/>
                <a:ea typeface="Raleway"/>
              </a:rPr>
              <a:t>We can understand them as natural, collective, unavoidable, and necessary processes for the evolution of a social system in continuous adaptation and with increased complexity.</a:t>
            </a:r>
            <a:endParaRPr b="0" lang="pl-PL" sz="1700" spc="-1" strike="noStrike">
              <a:solidFill>
                <a:srgbClr val="000000"/>
              </a:solidFill>
              <a:latin typeface="Arial"/>
            </a:endParaRPr>
          </a:p>
          <a:p>
            <a:pPr marL="457200" indent="-348840" algn="just">
              <a:lnSpc>
                <a:spcPct val="115000"/>
              </a:lnSpc>
              <a:buClr>
                <a:srgbClr val="666666"/>
              </a:buClr>
              <a:buFont typeface="Raleway"/>
              <a:buChar char="●"/>
            </a:pPr>
            <a:r>
              <a:rPr b="0" lang="pl" sz="1700" spc="-1" strike="noStrike">
                <a:solidFill>
                  <a:srgbClr val="666666"/>
                </a:solidFill>
                <a:latin typeface="Raleway"/>
                <a:ea typeface="Raleway"/>
              </a:rPr>
              <a:t>Situation in which we are not capable of finding the solutions for certain problems. </a:t>
            </a:r>
            <a:endParaRPr b="0" lang="pl-PL" sz="1700" spc="-1" strike="noStrike">
              <a:solidFill>
                <a:srgbClr val="000000"/>
              </a:solidFill>
              <a:latin typeface="Arial"/>
            </a:endParaRPr>
          </a:p>
          <a:p>
            <a:pPr marL="457200" indent="-348840" algn="just">
              <a:lnSpc>
                <a:spcPct val="115000"/>
              </a:lnSpc>
              <a:buClr>
                <a:srgbClr val="666666"/>
              </a:buClr>
              <a:buFont typeface="Raleway"/>
              <a:buChar char="●"/>
            </a:pPr>
            <a:r>
              <a:rPr b="0" lang="pl" sz="1700" spc="-1" strike="noStrike">
                <a:solidFill>
                  <a:srgbClr val="666666"/>
                </a:solidFill>
                <a:latin typeface="Raleway"/>
                <a:ea typeface="Raleway"/>
              </a:rPr>
              <a:t>Processes in which the organization of the system is questioned, thus - due to the rise of adaptive pressures - it can lead to a change. </a:t>
            </a:r>
            <a:endParaRPr b="0" lang="pl-PL" sz="1700" spc="-1" strike="noStrike">
              <a:solidFill>
                <a:srgbClr val="000000"/>
              </a:solidFill>
              <a:latin typeface="Arial"/>
            </a:endParaRPr>
          </a:p>
          <a:p>
            <a:pPr>
              <a:lnSpc>
                <a:spcPct val="115000"/>
              </a:lnSpc>
              <a:spcBef>
                <a:spcPts val="1599"/>
              </a:spcBef>
              <a:tabLst>
                <a:tab algn="l" pos="0"/>
              </a:tabLst>
            </a:pPr>
            <a:endParaRPr b="0" lang="pl-PL" sz="1700" spc="-1" strike="noStrike">
              <a:solidFill>
                <a:srgbClr val="000000"/>
              </a:solidFill>
              <a:latin typeface="Arial"/>
            </a:endParaRPr>
          </a:p>
          <a:p>
            <a:pPr marL="457200">
              <a:lnSpc>
                <a:spcPct val="115000"/>
              </a:lnSpc>
              <a:spcBef>
                <a:spcPts val="1599"/>
              </a:spcBef>
              <a:spcAft>
                <a:spcPts val="1599"/>
              </a:spcAft>
              <a:tabLst>
                <a:tab algn="l" pos="0"/>
              </a:tabLst>
            </a:pPr>
            <a:endParaRPr b="0" lang="pl-PL" sz="17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5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98" name="Google Shape;545;p90" descr=""/>
          <p:cNvPicPr/>
          <p:nvPr/>
        </p:nvPicPr>
        <p:blipFill>
          <a:blip r:embed="rId1"/>
          <a:stretch/>
        </p:blipFill>
        <p:spPr>
          <a:xfrm>
            <a:off x="473760" y="563400"/>
            <a:ext cx="7686360" cy="4206240"/>
          </a:xfrm>
          <a:prstGeom prst="rect">
            <a:avLst/>
          </a:prstGeom>
          <a:ln>
            <a:noFill/>
          </a:ln>
        </p:spPr>
      </p:pic>
    </p:spTree>
  </p:cSld>
  <mc:AlternateContent>
    <mc:Choice Requires="p14">
      <p:transition spd="slow" p14:dur="2000"/>
    </mc:Choice>
    <mc:Fallback>
      <p:transition spd="slow"/>
    </mc:Fallback>
  </mc:AlternateContent>
</p:sld>
</file>

<file path=ppt/slides/slide5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99" name="Google Shape;550;p91" descr=""/>
          <p:cNvPicPr/>
          <p:nvPr/>
        </p:nvPicPr>
        <p:blipFill>
          <a:blip r:embed="rId1"/>
          <a:stretch/>
        </p:blipFill>
        <p:spPr>
          <a:xfrm>
            <a:off x="0" y="0"/>
            <a:ext cx="9143640" cy="5143320"/>
          </a:xfrm>
          <a:prstGeom prst="rect">
            <a:avLst/>
          </a:prstGeom>
          <a:ln>
            <a:noFill/>
          </a:ln>
        </p:spPr>
      </p:pic>
    </p:spTree>
  </p:cSld>
  <mc:AlternateContent>
    <mc:Choice Requires="p14">
      <p:transition spd="slow" p14:dur="2000"/>
    </mc:Choice>
    <mc:Fallback>
      <p:transition spd="slow"/>
    </mc:Fallback>
  </mc:AlternateContent>
</p:sld>
</file>

<file path=ppt/slides/slide5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00" name="CustomShape 1"/>
          <p:cNvSpPr/>
          <p:nvPr/>
        </p:nvSpPr>
        <p:spPr>
          <a:xfrm>
            <a:off x="77400" y="511920"/>
            <a:ext cx="8915040" cy="3600360"/>
          </a:xfrm>
          <a:prstGeom prst="rect">
            <a:avLst/>
          </a:prstGeom>
          <a:noFill/>
          <a:ln>
            <a:noFill/>
          </a:ln>
        </p:spPr>
        <p:style>
          <a:lnRef idx="0"/>
          <a:fillRef idx="0"/>
          <a:effectRef idx="0"/>
          <a:fontRef idx="minor"/>
        </p:style>
        <p:txBody>
          <a:bodyPr lIns="68400" rIns="68400" tIns="34200" bIns="34200">
            <a:noAutofit/>
          </a:bodyPr>
          <a:p>
            <a:pPr algn="just">
              <a:lnSpc>
                <a:spcPct val="100000"/>
              </a:lnSpc>
              <a:tabLst>
                <a:tab algn="l" pos="0"/>
              </a:tabLst>
            </a:pPr>
            <a:r>
              <a:rPr b="1" lang="pl" sz="1400" spc="-1" strike="noStrike">
                <a:solidFill>
                  <a:srgbClr val="000000"/>
                </a:solidFill>
                <a:latin typeface="Raleway"/>
                <a:ea typeface="Raleway"/>
              </a:rPr>
              <a:t>Development trajectories, sharing of efforts and cooperation</a:t>
            </a:r>
            <a:endParaRPr b="0" lang="pl-PL" sz="1400" spc="-1" strike="noStrike">
              <a:latin typeface="Arial"/>
            </a:endParaRPr>
          </a:p>
          <a:p>
            <a:pPr algn="just">
              <a:lnSpc>
                <a:spcPct val="100000"/>
              </a:lnSpc>
              <a:tabLst>
                <a:tab algn="l" pos="0"/>
              </a:tabLst>
            </a:pPr>
            <a:r>
              <a:rPr b="0" lang="pl" sz="1400" spc="-1" strike="noStrike">
                <a:solidFill>
                  <a:srgbClr val="000000"/>
                </a:solidFill>
                <a:latin typeface="Raleway"/>
                <a:ea typeface="Raleway"/>
              </a:rPr>
              <a:t>The potential for pursuing sustainable and climate-resilient development pathways towards a 1.5°C warmer world differs between and within nations, due to differential development achievements and trajectories, and opportunities and challenges.</a:t>
            </a:r>
            <a:endParaRPr b="0" lang="pl-PL" sz="1400" spc="-1" strike="noStrike">
              <a:latin typeface="Arial"/>
            </a:endParaRPr>
          </a:p>
          <a:p>
            <a:pPr algn="just">
              <a:lnSpc>
                <a:spcPct val="100000"/>
              </a:lnSpc>
              <a:tabLst>
                <a:tab algn="l" pos="0"/>
              </a:tabLst>
            </a:pPr>
            <a:r>
              <a:rPr b="0" lang="pl" sz="1400" spc="-1" strike="noStrike">
                <a:solidFill>
                  <a:srgbClr val="000000"/>
                </a:solidFill>
                <a:latin typeface="Raleway"/>
                <a:ea typeface="Raleway"/>
              </a:rPr>
              <a:t>There are clear differences between high-income countries where social achievements are high, albeit often with negative effects on the environment, and most developing nations where vulnerabilities to climate change are high and social support and life satisfaction are low, especially in the Least Developed Countries (LDCs) (Sachs et al., 2017; O’Neill et al., 2018). </a:t>
            </a:r>
            <a:endParaRPr b="0" lang="pl-PL" sz="1400" spc="-1" strike="noStrike">
              <a:latin typeface="Arial"/>
            </a:endParaRPr>
          </a:p>
          <a:p>
            <a:pPr algn="just">
              <a:lnSpc>
                <a:spcPct val="100000"/>
              </a:lnSpc>
              <a:tabLst>
                <a:tab algn="l" pos="0"/>
              </a:tabLst>
            </a:pPr>
            <a:endParaRPr b="0" lang="pl-PL" sz="1400" spc="-1" strike="noStrike">
              <a:latin typeface="Arial"/>
            </a:endParaRPr>
          </a:p>
          <a:p>
            <a:pPr algn="just">
              <a:lnSpc>
                <a:spcPct val="100000"/>
              </a:lnSpc>
              <a:tabLst>
                <a:tab algn="l" pos="0"/>
              </a:tabLst>
            </a:pPr>
            <a:r>
              <a:rPr b="0" lang="pl" sz="1400" spc="-1" strike="noStrike">
                <a:solidFill>
                  <a:srgbClr val="000000"/>
                </a:solidFill>
                <a:latin typeface="Raleway"/>
                <a:ea typeface="Raleway"/>
              </a:rPr>
              <a:t>Differential starting points for CRDPs between and within countries, including path dependencies (Figure 5.5), call for sensitivity to context (Klinsky and Winkler, 2018). For the developing world, limiting warming to 1.5°C also means potentially severely curtailed development prospects (Okereke and Coventry, 2016) and risks to human rights from both climate action and inaction to achieve this goal (Robinson and Shine, 2018) (Section 5.2). </a:t>
            </a:r>
            <a:endParaRPr b="0" lang="pl-PL" sz="1400" spc="-1" strike="noStrike">
              <a:latin typeface="Arial"/>
            </a:endParaRPr>
          </a:p>
          <a:p>
            <a:pPr algn="just">
              <a:lnSpc>
                <a:spcPct val="100000"/>
              </a:lnSpc>
              <a:tabLst>
                <a:tab algn="l" pos="0"/>
              </a:tabLst>
            </a:pPr>
            <a:endParaRPr b="0" lang="pl-PL" sz="1400" spc="-1" strike="noStrike">
              <a:latin typeface="Arial"/>
            </a:endParaRPr>
          </a:p>
          <a:p>
            <a:pPr algn="just">
              <a:lnSpc>
                <a:spcPct val="100000"/>
              </a:lnSpc>
              <a:tabLst>
                <a:tab algn="l" pos="0"/>
              </a:tabLst>
            </a:pPr>
            <a:r>
              <a:rPr b="0" lang="pl" sz="1400" spc="-1" strike="noStrike">
                <a:solidFill>
                  <a:srgbClr val="000000"/>
                </a:solidFill>
                <a:latin typeface="Raleway"/>
                <a:ea typeface="Raleway"/>
              </a:rPr>
              <a:t>Within-country development differences remain, despite efforts to ensure inclusive societies (Gupta and Arts, 2017; Gupta and Pouw, 2017). Cole et al. (2017), for instance, show how differences between provinces in South Africa constitute barriers to sustainable development trajectories and for operationalising nation-level SDGs, across various dimensions of social deprivation and environmental stress, reflecting historic disadvantages.</a:t>
            </a:r>
            <a:endParaRPr b="0" lang="pl-PL" sz="1400" spc="-1" strike="noStrike">
              <a:latin typeface="Arial"/>
            </a:endParaRPr>
          </a:p>
        </p:txBody>
      </p:sp>
    </p:spTree>
  </p:cSld>
  <mc:AlternateContent>
    <mc:Choice Requires="p14">
      <p:transition spd="slow" p14:dur="2000"/>
    </mc:Choice>
    <mc:Fallback>
      <p:transition spd="slow"/>
    </mc:Fallback>
  </mc:AlternateContent>
</p:sld>
</file>

<file path=ppt/slides/slide5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01" name="TextShape 1"/>
          <p:cNvSpPr txBox="1"/>
          <p:nvPr/>
        </p:nvSpPr>
        <p:spPr>
          <a:xfrm>
            <a:off x="706680" y="1322280"/>
            <a:ext cx="7804440" cy="1518120"/>
          </a:xfrm>
          <a:prstGeom prst="rect">
            <a:avLst/>
          </a:prstGeom>
          <a:noFill/>
          <a:ln>
            <a:noFill/>
          </a:ln>
        </p:spPr>
        <p:txBody>
          <a:bodyPr tIns="91440" bIns="91440">
            <a:noAutofit/>
          </a:bodyPr>
          <a:p>
            <a:pPr algn="ctr">
              <a:lnSpc>
                <a:spcPct val="100000"/>
              </a:lnSpc>
              <a:tabLst>
                <a:tab algn="l" pos="0"/>
              </a:tabLst>
            </a:pPr>
            <a:r>
              <a:rPr b="1" lang="pl" sz="4600" spc="-1" strike="noStrike">
                <a:solidFill>
                  <a:srgbClr val="ffffff"/>
                </a:solidFill>
                <a:latin typeface="Raleway"/>
                <a:ea typeface="Raleway"/>
              </a:rPr>
              <a:t>Climate change and land</a:t>
            </a:r>
            <a:br/>
            <a:endParaRPr b="0" lang="pl-PL" sz="46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5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02" name="TextShape 1"/>
          <p:cNvSpPr txBox="1"/>
          <p:nvPr/>
        </p:nvSpPr>
        <p:spPr>
          <a:xfrm>
            <a:off x="0" y="0"/>
            <a:ext cx="3578760" cy="1542600"/>
          </a:xfrm>
          <a:prstGeom prst="rect">
            <a:avLst/>
          </a:prstGeom>
          <a:noFill/>
          <a:ln>
            <a:noFill/>
          </a:ln>
        </p:spPr>
        <p:txBody>
          <a:bodyPr lIns="68400" rIns="68400" tIns="34200" bIns="34200" anchor="b">
            <a:noAutofit/>
          </a:bodyPr>
          <a:p>
            <a:endParaRPr b="0" lang="pl-PL" sz="1400" spc="-1" strike="noStrike">
              <a:solidFill>
                <a:srgbClr val="000000"/>
              </a:solidFill>
              <a:latin typeface="Arial"/>
            </a:endParaRPr>
          </a:p>
        </p:txBody>
      </p:sp>
      <p:pic>
        <p:nvPicPr>
          <p:cNvPr id="803" name="Google Shape;566;p94" descr=""/>
          <p:cNvPicPr/>
          <p:nvPr/>
        </p:nvPicPr>
        <p:blipFill>
          <a:blip r:embed="rId1"/>
          <a:stretch/>
        </p:blipFill>
        <p:spPr>
          <a:xfrm>
            <a:off x="4493520" y="1542960"/>
            <a:ext cx="4207320" cy="2472480"/>
          </a:xfrm>
          <a:prstGeom prst="rect">
            <a:avLst/>
          </a:prstGeom>
          <a:ln>
            <a:noFill/>
          </a:ln>
        </p:spPr>
      </p:pic>
      <p:sp>
        <p:nvSpPr>
          <p:cNvPr id="804" name="TextShape 2"/>
          <p:cNvSpPr txBox="1"/>
          <p:nvPr/>
        </p:nvSpPr>
        <p:spPr>
          <a:xfrm>
            <a:off x="120240" y="374760"/>
            <a:ext cx="3886920" cy="2782080"/>
          </a:xfrm>
          <a:prstGeom prst="rect">
            <a:avLst/>
          </a:prstGeom>
          <a:noFill/>
          <a:ln>
            <a:noFill/>
          </a:ln>
        </p:spPr>
        <p:txBody>
          <a:bodyPr lIns="68400" rIns="68400" tIns="34200" bIns="34200">
            <a:noAutofit/>
          </a:bodyPr>
          <a:p>
            <a:pPr algn="just">
              <a:lnSpc>
                <a:spcPct val="90000"/>
              </a:lnSpc>
              <a:spcBef>
                <a:spcPts val="799"/>
              </a:spcBef>
              <a:tabLst>
                <a:tab algn="l" pos="0"/>
              </a:tabLst>
            </a:pPr>
            <a:endParaRPr b="0" lang="pl-PL" sz="1400" spc="-1" strike="noStrike">
              <a:solidFill>
                <a:srgbClr val="000000"/>
              </a:solidFill>
              <a:latin typeface="Arial"/>
            </a:endParaRPr>
          </a:p>
          <a:p>
            <a:pPr algn="just">
              <a:lnSpc>
                <a:spcPct val="90000"/>
              </a:lnSpc>
              <a:spcBef>
                <a:spcPts val="799"/>
              </a:spcBef>
              <a:tabLst>
                <a:tab algn="l" pos="0"/>
              </a:tabLst>
            </a:pPr>
            <a:r>
              <a:rPr b="1" lang="pl" sz="1400" spc="-1" strike="noStrike">
                <a:solidFill>
                  <a:srgbClr val="000000"/>
                </a:solidFill>
                <a:latin typeface="Raleway"/>
                <a:ea typeface="Raleway"/>
              </a:rPr>
              <a:t>Climate Change and Land </a:t>
            </a:r>
            <a:endParaRPr b="0" lang="pl-PL" sz="1400" spc="-1" strike="noStrike">
              <a:solidFill>
                <a:srgbClr val="000000"/>
              </a:solidFill>
              <a:latin typeface="Arial"/>
            </a:endParaRPr>
          </a:p>
          <a:p>
            <a:pPr marL="457200" indent="-317160" algn="just">
              <a:lnSpc>
                <a:spcPct val="90000"/>
              </a:lnSpc>
              <a:spcBef>
                <a:spcPts val="799"/>
              </a:spcBef>
              <a:buClr>
                <a:srgbClr val="000000"/>
              </a:buClr>
              <a:buFont typeface="Raleway"/>
              <a:buChar char="●"/>
              <a:tabLst>
                <a:tab algn="l" pos="0"/>
              </a:tabLst>
            </a:pPr>
            <a:r>
              <a:rPr b="0" lang="pl" sz="1400" spc="-1" strike="noStrike">
                <a:solidFill>
                  <a:srgbClr val="000000"/>
                </a:solidFill>
                <a:latin typeface="Raleway"/>
                <a:ea typeface="Raleway"/>
              </a:rPr>
              <a:t>Interlinkages between desertification, land degradation, food security and greenhouse gas fluxes: Synergies, trade-offs and integrated response options</a:t>
            </a:r>
            <a:endParaRPr b="0" lang="pl-PL" sz="1400" spc="-1" strike="noStrike">
              <a:solidFill>
                <a:srgbClr val="000000"/>
              </a:solidFill>
              <a:latin typeface="Arial"/>
            </a:endParaRPr>
          </a:p>
          <a:p>
            <a:pPr marL="457200" indent="-317160" algn="just">
              <a:lnSpc>
                <a:spcPct val="90000"/>
              </a:lnSpc>
              <a:buClr>
                <a:srgbClr val="000000"/>
              </a:buClr>
              <a:buFont typeface="Raleway"/>
              <a:buChar char="●"/>
              <a:tabLst>
                <a:tab algn="l" pos="0"/>
              </a:tabLst>
            </a:pPr>
            <a:r>
              <a:rPr b="0" lang="pl" sz="1400" spc="-1" strike="noStrike">
                <a:solidFill>
                  <a:srgbClr val="000000"/>
                </a:solidFill>
                <a:latin typeface="Raleway"/>
                <a:ea typeface="Raleway"/>
              </a:rPr>
              <a:t>Sustainable Development, Poverty Eradication and Reducing Inequalities </a:t>
            </a:r>
            <a:endParaRPr b="0" lang="pl-PL" sz="1400" spc="-1" strike="noStrike">
              <a:solidFill>
                <a:srgbClr val="000000"/>
              </a:solidFill>
              <a:latin typeface="Arial"/>
            </a:endParaRPr>
          </a:p>
          <a:p>
            <a:pPr algn="just">
              <a:lnSpc>
                <a:spcPct val="90000"/>
              </a:lnSpc>
              <a:spcBef>
                <a:spcPts val="799"/>
              </a:spcBef>
              <a:tabLst>
                <a:tab algn="l" pos="0"/>
              </a:tabLst>
            </a:pPr>
            <a:endParaRPr b="0" lang="pl-PL" sz="1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5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05" name="CustomShape 1"/>
          <p:cNvSpPr/>
          <p:nvPr/>
        </p:nvSpPr>
        <p:spPr>
          <a:xfrm>
            <a:off x="0" y="0"/>
            <a:ext cx="3580920" cy="4639320"/>
          </a:xfrm>
          <a:prstGeom prst="rect">
            <a:avLst/>
          </a:prstGeom>
          <a:noFill/>
          <a:ln>
            <a:noFill/>
          </a:ln>
        </p:spPr>
        <p:style>
          <a:lnRef idx="0"/>
          <a:fillRef idx="0"/>
          <a:effectRef idx="0"/>
          <a:fontRef idx="minor"/>
        </p:style>
        <p:txBody>
          <a:bodyPr lIns="68400" rIns="68400" tIns="34200" bIns="34200">
            <a:noAutofit/>
          </a:bodyPr>
          <a:p>
            <a:pPr algn="just">
              <a:lnSpc>
                <a:spcPct val="100000"/>
              </a:lnSpc>
              <a:tabLst>
                <a:tab algn="l" pos="0"/>
              </a:tabLst>
            </a:pPr>
            <a:r>
              <a:rPr b="1" lang="pl" sz="1300" spc="-1" strike="noStrike">
                <a:solidFill>
                  <a:srgbClr val="000000"/>
                </a:solidFill>
                <a:latin typeface="Raleway"/>
                <a:ea typeface="Raleway"/>
              </a:rPr>
              <a:t>SPECIAL REPORT: SPECIAL REPORT ON CLIMATE CHANGE AND LAND</a:t>
            </a:r>
            <a:endParaRPr b="0" lang="pl-PL" sz="1300" spc="-1" strike="noStrike">
              <a:latin typeface="Arial"/>
            </a:endParaRPr>
          </a:p>
          <a:p>
            <a:pPr algn="just">
              <a:lnSpc>
                <a:spcPct val="100000"/>
              </a:lnSpc>
              <a:tabLst>
                <a:tab algn="l" pos="0"/>
              </a:tabLst>
            </a:pPr>
            <a:endParaRPr b="0" lang="pl-PL" sz="1300" spc="-1" strike="noStrike">
              <a:latin typeface="Arial"/>
            </a:endParaRPr>
          </a:p>
          <a:p>
            <a:pPr algn="just">
              <a:lnSpc>
                <a:spcPct val="100000"/>
              </a:lnSpc>
              <a:tabLst>
                <a:tab algn="l" pos="0"/>
              </a:tabLst>
            </a:pPr>
            <a:r>
              <a:rPr b="0" lang="pl" sz="1300" spc="-1" strike="noStrike">
                <a:solidFill>
                  <a:srgbClr val="000000"/>
                </a:solidFill>
                <a:latin typeface="Raleway"/>
                <a:ea typeface="Raleway"/>
              </a:rPr>
              <a:t>According to IPCC report, the land challenges faced today vary across regions; climate change will increase challenges in the future, while socio- economic development could either increase or decrease challenges. </a:t>
            </a:r>
            <a:endParaRPr b="0" lang="pl-PL" sz="1300" spc="-1" strike="noStrike">
              <a:latin typeface="Arial"/>
            </a:endParaRPr>
          </a:p>
          <a:p>
            <a:pPr algn="just">
              <a:lnSpc>
                <a:spcPct val="100000"/>
              </a:lnSpc>
              <a:tabLst>
                <a:tab algn="l" pos="0"/>
              </a:tabLst>
            </a:pPr>
            <a:endParaRPr b="0" lang="pl-PL" sz="1300" spc="-1" strike="noStrike">
              <a:latin typeface="Arial"/>
            </a:endParaRPr>
          </a:p>
          <a:p>
            <a:pPr algn="just">
              <a:lnSpc>
                <a:spcPct val="100000"/>
              </a:lnSpc>
              <a:tabLst>
                <a:tab algn="l" pos="0"/>
              </a:tabLst>
            </a:pPr>
            <a:endParaRPr b="0" lang="pl-PL" sz="1300" spc="-1" strike="noStrike">
              <a:latin typeface="Arial"/>
            </a:endParaRPr>
          </a:p>
          <a:p>
            <a:pPr algn="just">
              <a:lnSpc>
                <a:spcPct val="100000"/>
              </a:lnSpc>
              <a:tabLst>
                <a:tab algn="l" pos="0"/>
              </a:tabLst>
            </a:pPr>
            <a:r>
              <a:rPr b="0" lang="pl" sz="1300" spc="-1" strike="noStrike">
                <a:solidFill>
                  <a:srgbClr val="000000"/>
                </a:solidFill>
                <a:latin typeface="Raleway"/>
                <a:ea typeface="Raleway"/>
              </a:rPr>
              <a:t>Increases in biophysical impacts from climate change can worsen desertification, land degradation, and food insecurity. Additional pressures from socio- economic development could further exacerbate these challenges; however, the effects are scenario dependent. Scenarios with increases in income and reduced pressures on land can lead to reductions in food insecurity; however, all assessed scenarios result in increases in water demand and water scarcity.</a:t>
            </a:r>
            <a:endParaRPr b="0" lang="pl-PL" sz="1300" spc="-1" strike="noStrike">
              <a:latin typeface="Arial"/>
            </a:endParaRPr>
          </a:p>
          <a:p>
            <a:pPr algn="just">
              <a:lnSpc>
                <a:spcPct val="100000"/>
              </a:lnSpc>
              <a:tabLst>
                <a:tab algn="l" pos="0"/>
              </a:tabLst>
            </a:pPr>
            <a:endParaRPr b="0" lang="pl-PL" sz="1300" spc="-1" strike="noStrike">
              <a:latin typeface="Arial"/>
            </a:endParaRPr>
          </a:p>
        </p:txBody>
      </p:sp>
      <p:pic>
        <p:nvPicPr>
          <p:cNvPr id="806" name="Google Shape;573;p95" descr=""/>
          <p:cNvPicPr/>
          <p:nvPr/>
        </p:nvPicPr>
        <p:blipFill>
          <a:blip r:embed="rId1"/>
          <a:stretch/>
        </p:blipFill>
        <p:spPr>
          <a:xfrm>
            <a:off x="3666960" y="1774080"/>
            <a:ext cx="5476680" cy="3189240"/>
          </a:xfrm>
          <a:prstGeom prst="rect">
            <a:avLst/>
          </a:prstGeom>
          <a:ln>
            <a:noFill/>
          </a:ln>
        </p:spPr>
      </p:pic>
    </p:spTree>
  </p:cSld>
  <mc:AlternateContent>
    <mc:Choice Requires="p14">
      <p:transition spd="slow" p14:dur="2000"/>
    </mc:Choice>
    <mc:Fallback>
      <p:transition spd="slow"/>
    </mc:Fallback>
  </mc:AlternateContent>
</p:sld>
</file>

<file path=ppt/slides/slide5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07" name="CustomShape 1"/>
          <p:cNvSpPr/>
          <p:nvPr/>
        </p:nvSpPr>
        <p:spPr>
          <a:xfrm>
            <a:off x="0" y="0"/>
            <a:ext cx="9094680" cy="900000"/>
          </a:xfrm>
          <a:prstGeom prst="rect">
            <a:avLst/>
          </a:prstGeom>
          <a:noFill/>
          <a:ln>
            <a:noFill/>
          </a:ln>
        </p:spPr>
        <p:style>
          <a:lnRef idx="0"/>
          <a:fillRef idx="0"/>
          <a:effectRef idx="0"/>
          <a:fontRef idx="minor"/>
        </p:style>
        <p:txBody>
          <a:bodyPr lIns="68400" rIns="68400" tIns="34200" bIns="34200">
            <a:noAutofit/>
          </a:bodyPr>
          <a:p>
            <a:pPr>
              <a:lnSpc>
                <a:spcPct val="100000"/>
              </a:lnSpc>
              <a:tabLst>
                <a:tab algn="l" pos="0"/>
              </a:tabLst>
            </a:pPr>
            <a:r>
              <a:rPr b="1" lang="pl" sz="1400" spc="-1" strike="noStrike">
                <a:solidFill>
                  <a:srgbClr val="000000"/>
                </a:solidFill>
                <a:latin typeface="Raleway"/>
                <a:ea typeface="Raleway"/>
              </a:rPr>
              <a:t>Interlinkages between desertification, land degradation, food security and greenhouse gas fluxes:</a:t>
            </a:r>
            <a:endParaRPr b="0" lang="pl-PL" sz="1400" spc="-1" strike="noStrike">
              <a:latin typeface="Arial"/>
            </a:endParaRPr>
          </a:p>
          <a:p>
            <a:pPr>
              <a:lnSpc>
                <a:spcPct val="100000"/>
              </a:lnSpc>
              <a:tabLst>
                <a:tab algn="l" pos="0"/>
              </a:tabLst>
            </a:pPr>
            <a:r>
              <a:rPr b="0" lang="pl" sz="1400" spc="-1" strike="noStrike">
                <a:solidFill>
                  <a:srgbClr val="000000"/>
                </a:solidFill>
                <a:latin typeface="Raleway"/>
                <a:ea typeface="Raleway"/>
              </a:rPr>
              <a:t>Synergies, trade-offs and integrated response options.</a:t>
            </a:r>
            <a:endParaRPr b="0" lang="pl-PL" sz="1400" spc="-1" strike="noStrike">
              <a:latin typeface="Arial"/>
            </a:endParaRPr>
          </a:p>
          <a:p>
            <a:pPr>
              <a:lnSpc>
                <a:spcPct val="100000"/>
              </a:lnSpc>
              <a:tabLst>
                <a:tab algn="l" pos="0"/>
              </a:tabLst>
            </a:pPr>
            <a:r>
              <a:rPr b="0" lang="pl" sz="1400" spc="-1" strike="noStrike">
                <a:solidFill>
                  <a:srgbClr val="000000"/>
                </a:solidFill>
                <a:latin typeface="Raleway"/>
                <a:ea typeface="Raleway"/>
              </a:rPr>
              <a:t>	</a:t>
            </a:r>
            <a:endParaRPr b="0" lang="pl-PL" sz="1400" spc="-1" strike="noStrike">
              <a:latin typeface="Arial"/>
            </a:endParaRPr>
          </a:p>
          <a:p>
            <a:pPr>
              <a:lnSpc>
                <a:spcPct val="100000"/>
              </a:lnSpc>
              <a:tabLst>
                <a:tab algn="l" pos="0"/>
              </a:tabLst>
            </a:pPr>
            <a:r>
              <a:rPr b="0" lang="pl" sz="1400" spc="-1" strike="noStrike">
                <a:solidFill>
                  <a:srgbClr val="000000"/>
                </a:solidFill>
                <a:latin typeface="Raleway"/>
                <a:ea typeface="Raleway"/>
              </a:rPr>
              <a:t>	</a:t>
            </a:r>
            <a:r>
              <a:rPr b="0" lang="pl" sz="1400" spc="-1" strike="noStrike">
                <a:solidFill>
                  <a:srgbClr val="000000"/>
                </a:solidFill>
                <a:latin typeface="Raleway"/>
                <a:ea typeface="Raleway"/>
              </a:rPr>
              <a:t>	</a:t>
            </a:r>
            <a:r>
              <a:rPr b="0" lang="pl" sz="1400" spc="-1" strike="noStrike">
                <a:solidFill>
                  <a:srgbClr val="000000"/>
                </a:solidFill>
                <a:latin typeface="Raleway"/>
                <a:ea typeface="Raleway"/>
              </a:rPr>
              <a:t>	</a:t>
            </a:r>
            <a:r>
              <a:rPr b="0" lang="pl" sz="1400" spc="-1" strike="noStrike">
                <a:solidFill>
                  <a:srgbClr val="000000"/>
                </a:solidFill>
                <a:latin typeface="Raleway"/>
                <a:ea typeface="Raleway"/>
              </a:rPr>
              <a:t>	</a:t>
            </a:r>
            <a:r>
              <a:rPr b="0" lang="pl" sz="1400" spc="-1" strike="noStrike">
                <a:solidFill>
                  <a:srgbClr val="000000"/>
                </a:solidFill>
                <a:latin typeface="Raleway"/>
                <a:ea typeface="Raleway"/>
              </a:rPr>
              <a:t>	</a:t>
            </a:r>
            <a:r>
              <a:rPr b="0" lang="pl" sz="1400" spc="-1" strike="noStrike">
                <a:solidFill>
                  <a:srgbClr val="000000"/>
                </a:solidFill>
                <a:latin typeface="Raleway"/>
                <a:ea typeface="Raleway"/>
              </a:rPr>
              <a:t>	</a:t>
            </a:r>
            <a:r>
              <a:rPr b="0" lang="pl" sz="1400" spc="-1" strike="noStrike">
                <a:solidFill>
                  <a:srgbClr val="000000"/>
                </a:solidFill>
                <a:latin typeface="Raleway"/>
                <a:ea typeface="Raleway"/>
              </a:rPr>
              <a:t>	</a:t>
            </a:r>
            <a:r>
              <a:rPr b="0" lang="pl" sz="1400" spc="-1" strike="noStrike">
                <a:solidFill>
                  <a:srgbClr val="000000"/>
                </a:solidFill>
                <a:latin typeface="Raleway"/>
                <a:ea typeface="Raleway"/>
              </a:rPr>
              <a:t>	</a:t>
            </a:r>
            <a:endParaRPr b="0" lang="pl-PL" sz="1400" spc="-1" strike="noStrike">
              <a:latin typeface="Arial"/>
            </a:endParaRPr>
          </a:p>
        </p:txBody>
      </p:sp>
      <p:pic>
        <p:nvPicPr>
          <p:cNvPr id="808" name="Google Shape;579;p96" descr=""/>
          <p:cNvPicPr/>
          <p:nvPr/>
        </p:nvPicPr>
        <p:blipFill>
          <a:blip r:embed="rId1"/>
          <a:stretch/>
        </p:blipFill>
        <p:spPr>
          <a:xfrm>
            <a:off x="0" y="563040"/>
            <a:ext cx="6210000" cy="4579920"/>
          </a:xfrm>
          <a:prstGeom prst="rect">
            <a:avLst/>
          </a:prstGeom>
          <a:ln>
            <a:noFill/>
          </a:ln>
        </p:spPr>
      </p:pic>
      <p:sp>
        <p:nvSpPr>
          <p:cNvPr id="809" name="CustomShape 2"/>
          <p:cNvSpPr/>
          <p:nvPr/>
        </p:nvSpPr>
        <p:spPr>
          <a:xfrm>
            <a:off x="6210360" y="984600"/>
            <a:ext cx="2933280" cy="1523520"/>
          </a:xfrm>
          <a:prstGeom prst="rect">
            <a:avLst/>
          </a:prstGeom>
          <a:noFill/>
          <a:ln>
            <a:noFill/>
          </a:ln>
        </p:spPr>
        <p:style>
          <a:lnRef idx="0"/>
          <a:fillRef idx="0"/>
          <a:effectRef idx="0"/>
          <a:fontRef idx="minor"/>
        </p:style>
        <p:txBody>
          <a:bodyPr lIns="68400" rIns="68400" tIns="34200" bIns="34200">
            <a:noAutofit/>
          </a:bodyPr>
          <a:p>
            <a:pPr algn="just">
              <a:lnSpc>
                <a:spcPct val="100000"/>
              </a:lnSpc>
              <a:tabLst>
                <a:tab algn="l" pos="0"/>
              </a:tabLst>
            </a:pPr>
            <a:r>
              <a:rPr b="1" lang="pl" sz="1400" spc="-1" strike="noStrike">
                <a:solidFill>
                  <a:srgbClr val="000000"/>
                </a:solidFill>
                <a:latin typeface="Raleway"/>
                <a:ea typeface="Raleway"/>
              </a:rPr>
              <a:t>Figure 6.1</a:t>
            </a:r>
            <a:r>
              <a:rPr b="0" lang="pl" sz="1400" spc="-1" strike="noStrike">
                <a:solidFill>
                  <a:srgbClr val="000000"/>
                </a:solidFill>
                <a:latin typeface="Raleway"/>
                <a:ea typeface="Raleway"/>
              </a:rPr>
              <a:t>:outlines the approach used in assessing the evidence for interactions between response options to deliver climate mitigation and adaptation, to prevent desertification and land degradation, and to enhance food security</a:t>
            </a:r>
            <a:endParaRPr b="0" lang="pl-PL" sz="1400" spc="-1" strike="noStrike">
              <a:latin typeface="Arial"/>
            </a:endParaRPr>
          </a:p>
        </p:txBody>
      </p:sp>
    </p:spTree>
  </p:cSld>
  <mc:AlternateContent>
    <mc:Choice Requires="p14">
      <p:transition spd="slow" p14:dur="2000"/>
    </mc:Choice>
    <mc:Fallback>
      <p:transition spd="slow"/>
    </mc:Fallback>
  </mc:AlternateContent>
</p:sld>
</file>

<file path=ppt/slides/slide5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10" name="Google Shape;585;p97" descr=""/>
          <p:cNvPicPr/>
          <p:nvPr/>
        </p:nvPicPr>
        <p:blipFill>
          <a:blip r:embed="rId1"/>
          <a:stretch/>
        </p:blipFill>
        <p:spPr>
          <a:xfrm>
            <a:off x="3650760" y="433440"/>
            <a:ext cx="5492880" cy="4053600"/>
          </a:xfrm>
          <a:prstGeom prst="rect">
            <a:avLst/>
          </a:prstGeom>
          <a:ln>
            <a:noFill/>
          </a:ln>
        </p:spPr>
      </p:pic>
      <p:sp>
        <p:nvSpPr>
          <p:cNvPr id="811" name="CustomShape 1"/>
          <p:cNvSpPr/>
          <p:nvPr/>
        </p:nvSpPr>
        <p:spPr>
          <a:xfrm>
            <a:off x="110880" y="88200"/>
            <a:ext cx="3302280" cy="5055120"/>
          </a:xfrm>
          <a:prstGeom prst="rect">
            <a:avLst/>
          </a:prstGeom>
          <a:noFill/>
          <a:ln>
            <a:noFill/>
          </a:ln>
        </p:spPr>
        <p:style>
          <a:lnRef idx="0"/>
          <a:fillRef idx="0"/>
          <a:effectRef idx="0"/>
          <a:fontRef idx="minor"/>
        </p:style>
        <p:txBody>
          <a:bodyPr lIns="68400" rIns="68400" tIns="34200" bIns="34200">
            <a:noAutofit/>
          </a:bodyPr>
          <a:p>
            <a:pPr algn="just">
              <a:lnSpc>
                <a:spcPct val="100000"/>
              </a:lnSpc>
              <a:tabLst>
                <a:tab algn="l" pos="0"/>
              </a:tabLst>
            </a:pPr>
            <a:r>
              <a:rPr b="1" lang="pl" sz="1200" spc="-1" strike="noStrike">
                <a:solidFill>
                  <a:srgbClr val="000000"/>
                </a:solidFill>
                <a:latin typeface="Raleway"/>
                <a:ea typeface="Raleway"/>
              </a:rPr>
              <a:t>Figure 6.2 | Global distributions of land-use types and individual land-based challenges. </a:t>
            </a:r>
            <a:r>
              <a:rPr b="0" lang="pl" sz="1200" spc="-1" strike="noStrike">
                <a:solidFill>
                  <a:srgbClr val="000000"/>
                </a:solidFill>
                <a:latin typeface="Raleway"/>
                <a:ea typeface="Raleway"/>
              </a:rPr>
              <a:t>(</a:t>
            </a:r>
            <a:r>
              <a:rPr b="1" lang="pl" sz="1200" spc="-1" strike="noStrike">
                <a:solidFill>
                  <a:srgbClr val="000000"/>
                </a:solidFill>
                <a:latin typeface="Raleway"/>
                <a:ea typeface="Raleway"/>
              </a:rPr>
              <a:t>a) </a:t>
            </a:r>
            <a:r>
              <a:rPr b="1" lang="pl" sz="1200" spc="-1" strike="noStrike" u="sng">
                <a:solidFill>
                  <a:srgbClr val="000000"/>
                </a:solidFill>
                <a:uFillTx/>
                <a:latin typeface="Raleway"/>
                <a:ea typeface="Raleway"/>
              </a:rPr>
              <a:t>Land-use types </a:t>
            </a:r>
            <a:r>
              <a:rPr b="0" lang="pl" sz="1200" spc="-1" strike="noStrike">
                <a:solidFill>
                  <a:srgbClr val="000000"/>
                </a:solidFill>
                <a:latin typeface="Raleway"/>
                <a:ea typeface="Raleway"/>
              </a:rPr>
              <a:t>(or anthromes, after Ellis and Ramankutty 2008);</a:t>
            </a:r>
            <a:endParaRPr b="0" lang="pl-PL" sz="1200" spc="-1" strike="noStrike">
              <a:latin typeface="Arial"/>
            </a:endParaRPr>
          </a:p>
          <a:p>
            <a:pPr algn="just">
              <a:lnSpc>
                <a:spcPct val="100000"/>
              </a:lnSpc>
              <a:tabLst>
                <a:tab algn="l" pos="0"/>
              </a:tabLst>
            </a:pPr>
            <a:r>
              <a:rPr b="1" lang="pl" sz="1200" spc="-1" strike="noStrike">
                <a:solidFill>
                  <a:srgbClr val="000000"/>
                </a:solidFill>
                <a:latin typeface="Raleway"/>
                <a:ea typeface="Raleway"/>
              </a:rPr>
              <a:t>(b) </a:t>
            </a:r>
            <a:r>
              <a:rPr b="1" lang="pl" sz="1200" spc="-1" strike="noStrike" u="sng">
                <a:solidFill>
                  <a:srgbClr val="000000"/>
                </a:solidFill>
                <a:uFillTx/>
                <a:latin typeface="Raleway"/>
                <a:ea typeface="Raleway"/>
              </a:rPr>
              <a:t>Climate change adaptation challenge </a:t>
            </a:r>
            <a:r>
              <a:rPr b="0" lang="pl" sz="1200" spc="-1" strike="noStrike">
                <a:solidFill>
                  <a:srgbClr val="000000"/>
                </a:solidFill>
                <a:latin typeface="Raleway"/>
                <a:ea typeface="Raleway"/>
              </a:rPr>
              <a:t>(estimated from the dissimilarity between current and end-of-century climate scenarios, Netzel and Stepinski 2018); </a:t>
            </a:r>
            <a:endParaRPr b="0" lang="pl-PL" sz="1200" spc="-1" strike="noStrike">
              <a:latin typeface="Arial"/>
            </a:endParaRPr>
          </a:p>
          <a:p>
            <a:pPr algn="just">
              <a:lnSpc>
                <a:spcPct val="100000"/>
              </a:lnSpc>
              <a:tabLst>
                <a:tab algn="l" pos="0"/>
              </a:tabLst>
            </a:pPr>
            <a:r>
              <a:rPr b="1" lang="pl" sz="1200" spc="-1" strike="noStrike">
                <a:solidFill>
                  <a:srgbClr val="000000"/>
                </a:solidFill>
                <a:latin typeface="Raleway"/>
                <a:ea typeface="Raleway"/>
              </a:rPr>
              <a:t>(c) </a:t>
            </a:r>
            <a:r>
              <a:rPr b="1" lang="pl" sz="1200" spc="-1" strike="noStrike" u="sng">
                <a:solidFill>
                  <a:srgbClr val="000000"/>
                </a:solidFill>
                <a:uFillTx/>
                <a:latin typeface="Raleway"/>
                <a:ea typeface="Raleway"/>
              </a:rPr>
              <a:t>Desertification challenge </a:t>
            </a:r>
            <a:endParaRPr b="0" lang="pl-PL" sz="1200" spc="-1" strike="noStrike">
              <a:latin typeface="Arial"/>
            </a:endParaRPr>
          </a:p>
          <a:p>
            <a:pPr algn="just">
              <a:lnSpc>
                <a:spcPct val="100000"/>
              </a:lnSpc>
              <a:tabLst>
                <a:tab algn="l" pos="0"/>
              </a:tabLst>
            </a:pPr>
            <a:r>
              <a:rPr b="1" lang="pl" sz="1200" spc="-1" strike="noStrike">
                <a:solidFill>
                  <a:srgbClr val="000000"/>
                </a:solidFill>
                <a:latin typeface="Raleway"/>
                <a:ea typeface="Raleway"/>
              </a:rPr>
              <a:t>(d</a:t>
            </a:r>
            <a:r>
              <a:rPr b="1" lang="pl" sz="1200" spc="-1" strike="noStrike" u="sng">
                <a:solidFill>
                  <a:srgbClr val="000000"/>
                </a:solidFill>
                <a:uFillTx/>
                <a:latin typeface="Raleway"/>
                <a:ea typeface="Raleway"/>
              </a:rPr>
              <a:t>) Land degradation challenge </a:t>
            </a:r>
            <a:r>
              <a:rPr b="0" lang="pl" sz="1200" spc="-1" strike="noStrike">
                <a:solidFill>
                  <a:srgbClr val="000000"/>
                </a:solidFill>
                <a:latin typeface="Raleway"/>
                <a:ea typeface="Raleway"/>
              </a:rPr>
              <a:t>(estimated from a soil erosion proxy, one indicator of land degradation; Borrelli et al. 2017); </a:t>
            </a:r>
            <a:endParaRPr b="0" lang="pl-PL" sz="1200" spc="-1" strike="noStrike">
              <a:latin typeface="Arial"/>
            </a:endParaRPr>
          </a:p>
          <a:p>
            <a:pPr algn="just">
              <a:lnSpc>
                <a:spcPct val="100000"/>
              </a:lnSpc>
              <a:tabLst>
                <a:tab algn="l" pos="0"/>
              </a:tabLst>
            </a:pPr>
            <a:r>
              <a:rPr b="1" lang="pl" sz="1200" spc="-1" strike="noStrike">
                <a:solidFill>
                  <a:srgbClr val="000000"/>
                </a:solidFill>
                <a:latin typeface="Raleway"/>
                <a:ea typeface="Raleway"/>
              </a:rPr>
              <a:t>(e) </a:t>
            </a:r>
            <a:r>
              <a:rPr b="1" lang="pl" sz="1200" spc="-1" strike="noStrike" u="sng">
                <a:solidFill>
                  <a:srgbClr val="000000"/>
                </a:solidFill>
                <a:uFillTx/>
                <a:latin typeface="Raleway"/>
                <a:ea typeface="Raleway"/>
              </a:rPr>
              <a:t>Food security challenge </a:t>
            </a:r>
            <a:r>
              <a:rPr b="0" lang="pl" sz="1200" spc="-1" strike="noStrike">
                <a:solidFill>
                  <a:srgbClr val="000000"/>
                </a:solidFill>
                <a:latin typeface="Raleway"/>
                <a:ea typeface="Raleway"/>
              </a:rPr>
              <a:t>(estimated from chronic undernourishment, a component of food security, FAO 2017a); (f) biodiversity challenge (estimated from threatened biodiversity hotspots, a component of biodiversity, Mittermeier et al. 2011); </a:t>
            </a:r>
            <a:endParaRPr b="0" lang="pl-PL" sz="1200" spc="-1" strike="noStrike">
              <a:latin typeface="Arial"/>
            </a:endParaRPr>
          </a:p>
          <a:p>
            <a:pPr algn="just">
              <a:lnSpc>
                <a:spcPct val="100000"/>
              </a:lnSpc>
              <a:tabLst>
                <a:tab algn="l" pos="0"/>
              </a:tabLst>
            </a:pPr>
            <a:r>
              <a:rPr b="1" lang="pl" sz="1200" spc="-1" strike="noStrike" u="sng">
                <a:solidFill>
                  <a:srgbClr val="000000"/>
                </a:solidFill>
                <a:uFillTx/>
                <a:latin typeface="Raleway"/>
                <a:ea typeface="Raleway"/>
              </a:rPr>
              <a:t>(g) Groundwater stress challenge </a:t>
            </a:r>
            <a:r>
              <a:rPr b="0" lang="pl" sz="1200" spc="-1" strike="noStrike">
                <a:solidFill>
                  <a:srgbClr val="000000"/>
                </a:solidFill>
                <a:latin typeface="Raleway"/>
                <a:ea typeface="Raleway"/>
              </a:rPr>
              <a:t>(estimated from water over-abstraction, Gassert et al. 2014); (</a:t>
            </a:r>
            <a:endParaRPr b="0" lang="pl-PL" sz="1200" spc="-1" strike="noStrike">
              <a:latin typeface="Arial"/>
            </a:endParaRPr>
          </a:p>
          <a:p>
            <a:pPr algn="just">
              <a:lnSpc>
                <a:spcPct val="100000"/>
              </a:lnSpc>
              <a:tabLst>
                <a:tab algn="l" pos="0"/>
              </a:tabLst>
            </a:pPr>
            <a:r>
              <a:rPr b="1" lang="pl" sz="1200" spc="-1" strike="noStrike" u="sng">
                <a:solidFill>
                  <a:srgbClr val="000000"/>
                </a:solidFill>
                <a:uFillTx/>
                <a:latin typeface="Raleway"/>
                <a:ea typeface="Raleway"/>
              </a:rPr>
              <a:t>h) Water quality challenge </a:t>
            </a:r>
            <a:r>
              <a:rPr b="0" lang="pl" sz="1200" spc="-1" strike="noStrike">
                <a:solidFill>
                  <a:srgbClr val="000000"/>
                </a:solidFill>
                <a:latin typeface="Raleway"/>
                <a:ea typeface="Raleway"/>
              </a:rPr>
              <a:t>(estimated from critical nitrogen and phosphorus loads of water systems, Xie and Ringler 2017)</a:t>
            </a:r>
            <a:endParaRPr b="0" lang="pl-PL" sz="1200" spc="-1" strike="noStrike">
              <a:latin typeface="Arial"/>
            </a:endParaRPr>
          </a:p>
        </p:txBody>
      </p:sp>
    </p:spTree>
  </p:cSld>
  <mc:AlternateContent>
    <mc:Choice Requires="p14">
      <p:transition spd="slow" p14:dur="2000"/>
    </mc:Choice>
    <mc:Fallback>
      <p:transition spd="slow"/>
    </mc:Fallback>
  </mc:AlternateContent>
</p:sld>
</file>

<file path=ppt/slides/slide5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12" name="Google Shape;591;p98" descr=""/>
          <p:cNvPicPr/>
          <p:nvPr/>
        </p:nvPicPr>
        <p:blipFill>
          <a:blip r:embed="rId1"/>
          <a:stretch/>
        </p:blipFill>
        <p:spPr>
          <a:xfrm>
            <a:off x="791640" y="484560"/>
            <a:ext cx="8352000" cy="4669200"/>
          </a:xfrm>
          <a:prstGeom prst="rect">
            <a:avLst/>
          </a:prstGeom>
          <a:ln>
            <a:noFill/>
          </a:ln>
        </p:spPr>
      </p:pic>
      <p:sp>
        <p:nvSpPr>
          <p:cNvPr id="813" name="CustomShape 1"/>
          <p:cNvSpPr/>
          <p:nvPr/>
        </p:nvSpPr>
        <p:spPr>
          <a:xfrm>
            <a:off x="0" y="0"/>
            <a:ext cx="9143640" cy="277200"/>
          </a:xfrm>
          <a:prstGeom prst="rect">
            <a:avLst/>
          </a:prstGeom>
          <a:noFill/>
          <a:ln>
            <a:noFill/>
          </a:ln>
        </p:spPr>
        <p:style>
          <a:lnRef idx="0"/>
          <a:fillRef idx="0"/>
          <a:effectRef idx="0"/>
          <a:fontRef idx="minor"/>
        </p:style>
        <p:txBody>
          <a:bodyPr lIns="68400" rIns="68400" tIns="34200" bIns="34200">
            <a:noAutofit/>
          </a:bodyPr>
          <a:p>
            <a:pPr>
              <a:lnSpc>
                <a:spcPct val="100000"/>
              </a:lnSpc>
              <a:tabLst>
                <a:tab algn="l" pos="0"/>
              </a:tabLst>
            </a:pPr>
            <a:r>
              <a:rPr b="1" lang="pl" sz="1400" spc="-1" strike="noStrike">
                <a:solidFill>
                  <a:srgbClr val="000000"/>
                </a:solidFill>
                <a:latin typeface="Raleway"/>
                <a:ea typeface="Raleway"/>
              </a:rPr>
              <a:t>Continuation…………..Figure 6.2 | Global distributions of land use types and individual land-based challenges</a:t>
            </a:r>
            <a:endParaRPr b="0" lang="pl-PL" sz="1400" spc="-1" strike="noStrike">
              <a:latin typeface="Arial"/>
            </a:endParaRPr>
          </a:p>
        </p:txBody>
      </p:sp>
    </p:spTree>
  </p:cSld>
  <mc:AlternateContent>
    <mc:Choice Requires="p14">
      <p:transition spd="slow" p14:dur="2000"/>
    </mc:Choice>
    <mc:Fallback>
      <p:transition spd="slow"/>
    </mc:Fallback>
  </mc:AlternateContent>
</p:sld>
</file>

<file path=ppt/slides/slide5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14" name="CustomShape 1"/>
          <p:cNvSpPr/>
          <p:nvPr/>
        </p:nvSpPr>
        <p:spPr>
          <a:xfrm>
            <a:off x="0" y="0"/>
            <a:ext cx="9143640" cy="692640"/>
          </a:xfrm>
          <a:prstGeom prst="rect">
            <a:avLst/>
          </a:prstGeom>
          <a:noFill/>
          <a:ln>
            <a:noFill/>
          </a:ln>
        </p:spPr>
        <p:style>
          <a:lnRef idx="0"/>
          <a:fillRef idx="0"/>
          <a:effectRef idx="0"/>
          <a:fontRef idx="minor"/>
        </p:style>
        <p:txBody>
          <a:bodyPr lIns="68400" rIns="68400" tIns="34200" bIns="34200">
            <a:noAutofit/>
          </a:bodyPr>
          <a:p>
            <a:pPr>
              <a:lnSpc>
                <a:spcPct val="100000"/>
              </a:lnSpc>
              <a:tabLst>
                <a:tab algn="l" pos="0"/>
              </a:tabLst>
            </a:pPr>
            <a:r>
              <a:rPr b="1" lang="pl" sz="1400" spc="-1" strike="noStrike">
                <a:solidFill>
                  <a:srgbClr val="000000"/>
                </a:solidFill>
                <a:latin typeface="Raleway"/>
                <a:ea typeface="Raleway"/>
              </a:rPr>
              <a:t>Figure 6.3: Global area of land-use types (or anthromes) and current percentage area exposure to individual (overlapping) land-based challenges.</a:t>
            </a:r>
            <a:endParaRPr b="0" lang="pl-PL" sz="1400" spc="-1" strike="noStrike">
              <a:latin typeface="Arial"/>
            </a:endParaRPr>
          </a:p>
          <a:p>
            <a:pPr>
              <a:lnSpc>
                <a:spcPct val="100000"/>
              </a:lnSpc>
              <a:tabLst>
                <a:tab algn="l" pos="0"/>
              </a:tabLst>
            </a:pPr>
            <a:endParaRPr b="0" lang="pl-PL" sz="1400" spc="-1" strike="noStrike">
              <a:latin typeface="Arial"/>
            </a:endParaRPr>
          </a:p>
        </p:txBody>
      </p:sp>
      <p:pic>
        <p:nvPicPr>
          <p:cNvPr id="815" name="Google Shape;598;p99" descr=""/>
          <p:cNvPicPr/>
          <p:nvPr/>
        </p:nvPicPr>
        <p:blipFill>
          <a:blip r:embed="rId1"/>
          <a:stretch/>
        </p:blipFill>
        <p:spPr>
          <a:xfrm>
            <a:off x="0" y="566640"/>
            <a:ext cx="9143640" cy="4503600"/>
          </a:xfrm>
          <a:prstGeom prst="rect">
            <a:avLst/>
          </a:prstGeom>
          <a:ln>
            <a:noFill/>
          </a:ln>
        </p:spPr>
      </p:pic>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21" name="TextShape 1"/>
          <p:cNvSpPr txBox="1"/>
          <p:nvPr/>
        </p:nvSpPr>
        <p:spPr>
          <a:xfrm>
            <a:off x="729360" y="1318680"/>
            <a:ext cx="7688520" cy="534960"/>
          </a:xfrm>
          <a:prstGeom prst="rect">
            <a:avLst/>
          </a:prstGeom>
          <a:noFill/>
          <a:ln>
            <a:noFill/>
          </a:ln>
        </p:spPr>
        <p:txBody>
          <a:bodyPr tIns="91440" bIns="91440">
            <a:noAutofit/>
          </a:bodyPr>
          <a:p>
            <a:pPr marL="12600">
              <a:lnSpc>
                <a:spcPct val="100000"/>
              </a:lnSpc>
              <a:tabLst>
                <a:tab algn="l" pos="0"/>
              </a:tabLst>
            </a:pPr>
            <a:r>
              <a:rPr b="1" lang="pl" sz="2600" spc="-1" strike="noStrike">
                <a:solidFill>
                  <a:srgbClr val="000000"/>
                </a:solidFill>
                <a:latin typeface="Raleway"/>
                <a:ea typeface="Raleway"/>
              </a:rPr>
              <a:t>Types of social crisis incidents</a:t>
            </a:r>
            <a:br/>
            <a:endParaRPr b="0" lang="pl-PL" sz="2600" spc="-1" strike="noStrike">
              <a:solidFill>
                <a:srgbClr val="000000"/>
              </a:solidFill>
              <a:latin typeface="Arial"/>
            </a:endParaRPr>
          </a:p>
        </p:txBody>
      </p:sp>
      <p:sp>
        <p:nvSpPr>
          <p:cNvPr id="722" name="TextShape 2"/>
          <p:cNvSpPr txBox="1"/>
          <p:nvPr/>
        </p:nvSpPr>
        <p:spPr>
          <a:xfrm>
            <a:off x="729360" y="2079000"/>
            <a:ext cx="7688520" cy="2260800"/>
          </a:xfrm>
          <a:prstGeom prst="rect">
            <a:avLst/>
          </a:prstGeom>
          <a:noFill/>
          <a:ln>
            <a:noFill/>
          </a:ln>
        </p:spPr>
        <p:txBody>
          <a:bodyPr tIns="91440" bIns="91440">
            <a:noAutofit/>
          </a:bodyPr>
          <a:p>
            <a:pPr marL="457200" indent="-342720" algn="just">
              <a:lnSpc>
                <a:spcPct val="108000"/>
              </a:lnSpc>
              <a:buClr>
                <a:srgbClr val="666666"/>
              </a:buClr>
              <a:buFont typeface="Times New Roman"/>
              <a:buChar char="●"/>
            </a:pPr>
            <a:r>
              <a:rPr b="1" lang="pl" sz="1800" spc="-1" strike="noStrike">
                <a:solidFill>
                  <a:srgbClr val="666666"/>
                </a:solidFill>
                <a:latin typeface="Raleway"/>
                <a:ea typeface="Raleway"/>
              </a:rPr>
              <a:t>Local:</a:t>
            </a:r>
            <a:r>
              <a:rPr b="1" lang="pl" sz="1800" spc="-1" strike="noStrike">
                <a:solidFill>
                  <a:srgbClr val="666666"/>
                </a:solidFill>
                <a:latin typeface="Raleway"/>
                <a:ea typeface="Raleway"/>
              </a:rPr>
              <a:t>	</a:t>
            </a:r>
            <a:r>
              <a:rPr b="0" lang="pl" sz="1800" spc="-1" strike="noStrike">
                <a:solidFill>
                  <a:srgbClr val="666666"/>
                </a:solidFill>
                <a:latin typeface="Raleway"/>
                <a:ea typeface="Raleway"/>
              </a:rPr>
              <a:t>Death,</a:t>
            </a:r>
            <a:r>
              <a:rPr b="0" lang="pl" sz="1800" spc="-1" strike="noStrike">
                <a:solidFill>
                  <a:srgbClr val="666666"/>
                </a:solidFill>
                <a:latin typeface="Raleway"/>
                <a:ea typeface="Raleway"/>
              </a:rPr>
              <a:t>	</a:t>
            </a:r>
            <a:r>
              <a:rPr b="0" lang="pl" sz="1800" spc="-1" strike="noStrike">
                <a:solidFill>
                  <a:srgbClr val="666666"/>
                </a:solidFill>
                <a:latin typeface="Raleway"/>
                <a:ea typeface="Raleway"/>
              </a:rPr>
              <a:t>suicide,</a:t>
            </a:r>
            <a:r>
              <a:rPr b="0" lang="pl" sz="1800" spc="-1" strike="noStrike">
                <a:solidFill>
                  <a:srgbClr val="666666"/>
                </a:solidFill>
                <a:latin typeface="Raleway"/>
                <a:ea typeface="Raleway"/>
              </a:rPr>
              <a:t>	</a:t>
            </a:r>
            <a:r>
              <a:rPr b="0" lang="pl" sz="1800" spc="-1" strike="noStrike">
                <a:solidFill>
                  <a:srgbClr val="666666"/>
                </a:solidFill>
                <a:latin typeface="Raleway"/>
                <a:ea typeface="Raleway"/>
              </a:rPr>
              <a:t>health</a:t>
            </a:r>
            <a:r>
              <a:rPr b="0" lang="pl" sz="1800" spc="-1" strike="noStrike">
                <a:solidFill>
                  <a:srgbClr val="666666"/>
                </a:solidFill>
                <a:latin typeface="Raleway"/>
                <a:ea typeface="Raleway"/>
              </a:rPr>
              <a:t>	</a:t>
            </a:r>
            <a:r>
              <a:rPr b="0" lang="pl" sz="1800" spc="-1" strike="noStrike">
                <a:solidFill>
                  <a:srgbClr val="666666"/>
                </a:solidFill>
                <a:latin typeface="Raleway"/>
                <a:ea typeface="Raleway"/>
              </a:rPr>
              <a:t>related</a:t>
            </a:r>
            <a:r>
              <a:rPr b="0" lang="pl" sz="1800" spc="-1" strike="noStrike">
                <a:solidFill>
                  <a:srgbClr val="666666"/>
                </a:solidFill>
                <a:latin typeface="Raleway"/>
                <a:ea typeface="Raleway"/>
              </a:rPr>
              <a:t>	</a:t>
            </a:r>
            <a:r>
              <a:rPr b="0" lang="pl" sz="1800" spc="-1" strike="noStrike">
                <a:solidFill>
                  <a:srgbClr val="666666"/>
                </a:solidFill>
                <a:latin typeface="Raleway"/>
                <a:ea typeface="Raleway"/>
              </a:rPr>
              <a:t>issues,</a:t>
            </a:r>
            <a:r>
              <a:rPr b="0" lang="pl" sz="1800" spc="-1" strike="noStrike">
                <a:solidFill>
                  <a:srgbClr val="666666"/>
                </a:solidFill>
                <a:latin typeface="Raleway"/>
                <a:ea typeface="Raleway"/>
              </a:rPr>
              <a:t>	</a:t>
            </a:r>
            <a:r>
              <a:rPr b="0" lang="pl" sz="1800" spc="-1" strike="noStrike">
                <a:solidFill>
                  <a:srgbClr val="666666"/>
                </a:solidFill>
                <a:latin typeface="Raleway"/>
                <a:ea typeface="Raleway"/>
              </a:rPr>
              <a:t>accidents, intruders,</a:t>
            </a:r>
            <a:r>
              <a:rPr b="0" lang="pl" sz="1800" spc="-1" strike="noStrike">
                <a:solidFill>
                  <a:srgbClr val="666666"/>
                </a:solidFill>
                <a:latin typeface="Raleway"/>
                <a:ea typeface="Raleway"/>
              </a:rPr>
              <a:t>	</a:t>
            </a:r>
            <a:r>
              <a:rPr b="0" lang="pl" sz="1800" spc="-1" strike="noStrike">
                <a:solidFill>
                  <a:srgbClr val="666666"/>
                </a:solidFill>
                <a:latin typeface="Raleway"/>
                <a:ea typeface="Raleway"/>
              </a:rPr>
              <a:t>and  acts of violence or crime within the local community.</a:t>
            </a:r>
            <a:endParaRPr b="0" lang="pl-PL" sz="1800" spc="-1" strike="noStrike">
              <a:solidFill>
                <a:srgbClr val="000000"/>
              </a:solidFill>
              <a:latin typeface="Arial"/>
            </a:endParaRPr>
          </a:p>
          <a:p>
            <a:pPr marL="457200" indent="-342720" algn="just">
              <a:lnSpc>
                <a:spcPct val="108000"/>
              </a:lnSpc>
              <a:buClr>
                <a:srgbClr val="666666"/>
              </a:buClr>
              <a:buFont typeface="Times New Roman"/>
              <a:buChar char="●"/>
            </a:pPr>
            <a:r>
              <a:rPr b="1" lang="pl" sz="1800" spc="-1" strike="noStrike">
                <a:solidFill>
                  <a:srgbClr val="666666"/>
                </a:solidFill>
                <a:latin typeface="Raleway"/>
                <a:ea typeface="Raleway"/>
              </a:rPr>
              <a:t>Global: </a:t>
            </a:r>
            <a:r>
              <a:rPr b="0" lang="pl" sz="1800" spc="-1" strike="noStrike" u="sng">
                <a:solidFill>
                  <a:srgbClr val="666666"/>
                </a:solidFill>
                <a:uFillTx/>
                <a:latin typeface="Raleway"/>
                <a:ea typeface="Raleway"/>
              </a:rPr>
              <a:t>Natural disasters</a:t>
            </a:r>
            <a:r>
              <a:rPr b="0" lang="pl" sz="1800" spc="-1" strike="noStrike">
                <a:solidFill>
                  <a:srgbClr val="666666"/>
                </a:solidFill>
                <a:latin typeface="Raleway"/>
                <a:ea typeface="Raleway"/>
              </a:rPr>
              <a:t>, terrorism, and death of a public figure.</a:t>
            </a:r>
            <a:endParaRPr b="0" lang="pl-PL" sz="1800" spc="-1" strike="noStrike">
              <a:solidFill>
                <a:srgbClr val="000000"/>
              </a:solidFill>
              <a:latin typeface="Arial"/>
            </a:endParaRPr>
          </a:p>
          <a:p>
            <a:pPr>
              <a:lnSpc>
                <a:spcPct val="115000"/>
              </a:lnSpc>
              <a:spcAft>
                <a:spcPts val="1599"/>
              </a:spcAft>
              <a:tabLst>
                <a:tab algn="l" pos="0"/>
              </a:tabLst>
            </a:pPr>
            <a:endParaRPr b="0" lang="pl-PL"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6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16" name="CustomShape 1"/>
          <p:cNvSpPr/>
          <p:nvPr/>
        </p:nvSpPr>
        <p:spPr>
          <a:xfrm>
            <a:off x="0" y="0"/>
            <a:ext cx="9143640" cy="692640"/>
          </a:xfrm>
          <a:prstGeom prst="rect">
            <a:avLst/>
          </a:prstGeom>
          <a:noFill/>
          <a:ln>
            <a:noFill/>
          </a:ln>
        </p:spPr>
        <p:style>
          <a:lnRef idx="0"/>
          <a:fillRef idx="0"/>
          <a:effectRef idx="0"/>
          <a:fontRef idx="minor"/>
        </p:style>
        <p:txBody>
          <a:bodyPr lIns="68400" rIns="68400" tIns="34200" bIns="34200">
            <a:noAutofit/>
          </a:bodyPr>
          <a:p>
            <a:pPr>
              <a:lnSpc>
                <a:spcPct val="100000"/>
              </a:lnSpc>
              <a:tabLst>
                <a:tab algn="l" pos="0"/>
              </a:tabLst>
            </a:pPr>
            <a:r>
              <a:rPr b="1" lang="pl" sz="1400" spc="-1" strike="noStrike">
                <a:solidFill>
                  <a:srgbClr val="000000"/>
                </a:solidFill>
                <a:latin typeface="Raleway"/>
                <a:ea typeface="Raleway"/>
              </a:rPr>
              <a:t>Figure A: SSP Baseline scenarios:</a:t>
            </a:r>
            <a:endParaRPr b="0" lang="pl-PL" sz="1400" spc="-1" strike="noStrike">
              <a:latin typeface="Arial"/>
            </a:endParaRPr>
          </a:p>
          <a:p>
            <a:pPr>
              <a:lnSpc>
                <a:spcPct val="100000"/>
              </a:lnSpc>
              <a:tabLst>
                <a:tab algn="l" pos="0"/>
              </a:tabLst>
            </a:pPr>
            <a:r>
              <a:rPr b="1" lang="pl" sz="1400" spc="-1" strike="noStrike">
                <a:solidFill>
                  <a:srgbClr val="000000"/>
                </a:solidFill>
                <a:latin typeface="Raleway"/>
                <a:ea typeface="Raleway"/>
              </a:rPr>
              <a:t>Assessment of future challenges to climate change, mitigation, adaptation, desertification, land degradation, food insecurity </a:t>
            </a:r>
            <a:r>
              <a:rPr b="0" lang="pl" sz="1400" spc="-1" strike="noStrike">
                <a:solidFill>
                  <a:srgbClr val="000000"/>
                </a:solidFill>
                <a:latin typeface="Raleway"/>
                <a:ea typeface="Raleway"/>
              </a:rPr>
              <a:t>water stress, and biodiversity</a:t>
            </a:r>
            <a:endParaRPr b="0" lang="pl-PL" sz="1400" spc="-1" strike="noStrike">
              <a:latin typeface="Arial"/>
            </a:endParaRPr>
          </a:p>
        </p:txBody>
      </p:sp>
      <p:pic>
        <p:nvPicPr>
          <p:cNvPr id="817" name="Google Shape;604;p100" descr=""/>
          <p:cNvPicPr/>
          <p:nvPr/>
        </p:nvPicPr>
        <p:blipFill>
          <a:blip r:embed="rId1"/>
          <a:stretch/>
        </p:blipFill>
        <p:spPr>
          <a:xfrm>
            <a:off x="0" y="453600"/>
            <a:ext cx="9066240" cy="4689360"/>
          </a:xfrm>
          <a:prstGeom prst="rect">
            <a:avLst/>
          </a:prstGeom>
          <a:ln>
            <a:noFill/>
          </a:ln>
        </p:spPr>
      </p:pic>
    </p:spTree>
  </p:cSld>
  <mc:AlternateContent>
    <mc:Choice Requires="p14">
      <p:transition spd="slow" p14:dur="2000"/>
    </mc:Choice>
    <mc:Fallback>
      <p:transition spd="slow"/>
    </mc:Fallback>
  </mc:AlternateContent>
</p:sld>
</file>

<file path=ppt/slides/slide6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18" name="CustomShape 1"/>
          <p:cNvSpPr/>
          <p:nvPr/>
        </p:nvSpPr>
        <p:spPr>
          <a:xfrm>
            <a:off x="0" y="0"/>
            <a:ext cx="9143640" cy="7339680"/>
          </a:xfrm>
          <a:prstGeom prst="rect">
            <a:avLst/>
          </a:prstGeom>
          <a:noFill/>
          <a:ln>
            <a:noFill/>
          </a:ln>
        </p:spPr>
        <p:style>
          <a:lnRef idx="0"/>
          <a:fillRef idx="0"/>
          <a:effectRef idx="0"/>
          <a:fontRef idx="minor"/>
        </p:style>
        <p:txBody>
          <a:bodyPr lIns="68400" rIns="68400" tIns="34200" bIns="34200">
            <a:noAutofit/>
          </a:bodyPr>
          <a:p>
            <a:pPr algn="just">
              <a:lnSpc>
                <a:spcPct val="100000"/>
              </a:lnSpc>
              <a:tabLst>
                <a:tab algn="l" pos="0"/>
              </a:tabLst>
            </a:pPr>
            <a:r>
              <a:rPr b="1" lang="pl" sz="1000" spc="-1" strike="noStrike">
                <a:solidFill>
                  <a:srgbClr val="000000"/>
                </a:solidFill>
                <a:latin typeface="Raleway"/>
                <a:ea typeface="Raleway"/>
              </a:rPr>
              <a:t>Explanation to slide 5: Figure A </a:t>
            </a:r>
            <a:endParaRPr b="0" lang="pl-PL" sz="1000" spc="-1" strike="noStrike">
              <a:latin typeface="Arial"/>
            </a:endParaRPr>
          </a:p>
          <a:p>
            <a:pPr algn="just">
              <a:lnSpc>
                <a:spcPct val="100000"/>
              </a:lnSpc>
              <a:tabLst>
                <a:tab algn="l" pos="0"/>
              </a:tabLst>
            </a:pPr>
            <a:r>
              <a:rPr b="1" lang="pl" sz="1000" spc="-1" strike="noStrike">
                <a:solidFill>
                  <a:srgbClr val="000000"/>
                </a:solidFill>
                <a:latin typeface="Raleway"/>
                <a:ea typeface="Raleway"/>
              </a:rPr>
              <a:t>Mitigation: </a:t>
            </a:r>
            <a:r>
              <a:rPr b="0" lang="pl" sz="1000" spc="-1" strike="noStrike">
                <a:solidFill>
                  <a:srgbClr val="000000"/>
                </a:solidFill>
                <a:latin typeface="Raleway"/>
                <a:ea typeface="Raleway"/>
              </a:rPr>
              <a:t>Challenges to mitigation depend on the underlying emissions and ‘mitigative capacity’, including technology availability, policy institutions, and financial resources (O’Neill et  al. 2014). Challenges to mitigation are high in SSP3 and SSP5, medium in SSP2, and low in SSP1 and SSP4 (O’Neill et al. 2014, 2017; Riahi et al. 2017</a:t>
            </a:r>
            <a:endParaRPr b="0" lang="pl-PL" sz="1000" spc="-1" strike="noStrike">
              <a:latin typeface="Arial"/>
            </a:endParaRPr>
          </a:p>
          <a:p>
            <a:pPr algn="just">
              <a:lnSpc>
                <a:spcPct val="100000"/>
              </a:lnSpc>
              <a:tabLst>
                <a:tab algn="l" pos="0"/>
              </a:tabLst>
            </a:pPr>
            <a:endParaRPr b="0" lang="pl-PL" sz="1000" spc="-1" strike="noStrike">
              <a:latin typeface="Arial"/>
            </a:endParaRPr>
          </a:p>
          <a:p>
            <a:pPr algn="just">
              <a:lnSpc>
                <a:spcPct val="100000"/>
              </a:lnSpc>
              <a:tabLst>
                <a:tab algn="l" pos="0"/>
              </a:tabLst>
            </a:pPr>
            <a:r>
              <a:rPr b="1" lang="pl" sz="1000" spc="-1" strike="noStrike">
                <a:solidFill>
                  <a:srgbClr val="000000"/>
                </a:solidFill>
                <a:latin typeface="Raleway"/>
                <a:ea typeface="Raleway"/>
              </a:rPr>
              <a:t>Adaptation: </a:t>
            </a:r>
            <a:r>
              <a:rPr b="0" lang="pl" sz="1000" spc="-1" strike="noStrike">
                <a:solidFill>
                  <a:srgbClr val="000000"/>
                </a:solidFill>
                <a:latin typeface="Raleway"/>
                <a:ea typeface="Raleway"/>
              </a:rPr>
              <a:t>Challenges to adaptation depend on climate risk and adaptive capacity, including technology availability, effectiveness of institutions, and financial resources (O’Neill et al. 2014). Challenges to adaptation are high in SSP3 and SSP4, medium in SSP2, and low in SSP1 and SSP5 (O’Neill et al. 2014, 2017; Riahi et al. 2017).</a:t>
            </a:r>
            <a:endParaRPr b="0" lang="pl-PL" sz="1000" spc="-1" strike="noStrike">
              <a:latin typeface="Arial"/>
            </a:endParaRPr>
          </a:p>
          <a:p>
            <a:pPr algn="just">
              <a:lnSpc>
                <a:spcPct val="100000"/>
              </a:lnSpc>
              <a:tabLst>
                <a:tab algn="l" pos="0"/>
              </a:tabLst>
            </a:pPr>
            <a:endParaRPr b="0" lang="pl-PL" sz="1000" spc="-1" strike="noStrike">
              <a:latin typeface="Arial"/>
            </a:endParaRPr>
          </a:p>
          <a:p>
            <a:pPr algn="just">
              <a:lnSpc>
                <a:spcPct val="100000"/>
              </a:lnSpc>
              <a:tabLst>
                <a:tab algn="l" pos="0"/>
              </a:tabLst>
            </a:pPr>
            <a:r>
              <a:rPr b="1" lang="pl" sz="1000" spc="-1" strike="noStrike">
                <a:solidFill>
                  <a:srgbClr val="000000"/>
                </a:solidFill>
                <a:latin typeface="Raleway"/>
                <a:ea typeface="Raleway"/>
              </a:rPr>
              <a:t>Desertification: </a:t>
            </a:r>
            <a:r>
              <a:rPr b="0" lang="pl" sz="1000" spc="-1" strike="noStrike">
                <a:solidFill>
                  <a:srgbClr val="000000"/>
                </a:solidFill>
                <a:latin typeface="Raleway"/>
                <a:ea typeface="Raleway"/>
              </a:rPr>
              <a:t>The combination of climate and land-use changes can lead to decreases in soil cover in drylands (Chapter 3). Population living in drylands is expected to increase by 43% in the SSP2-Baseline, due to both population increases and an expansion of dryland area (UNCCD 2017).</a:t>
            </a:r>
            <a:endParaRPr b="0" lang="pl-PL" sz="1000" spc="-1" strike="noStrike">
              <a:latin typeface="Arial"/>
            </a:endParaRPr>
          </a:p>
          <a:p>
            <a:pPr algn="just">
              <a:lnSpc>
                <a:spcPct val="100000"/>
              </a:lnSpc>
              <a:tabLst>
                <a:tab algn="l" pos="0"/>
              </a:tabLst>
            </a:pPr>
            <a:endParaRPr b="0" lang="pl-PL" sz="1000" spc="-1" strike="noStrike">
              <a:latin typeface="Arial"/>
            </a:endParaRPr>
          </a:p>
          <a:p>
            <a:pPr algn="just">
              <a:lnSpc>
                <a:spcPct val="100000"/>
              </a:lnSpc>
              <a:tabLst>
                <a:tab algn="l" pos="0"/>
              </a:tabLst>
            </a:pPr>
            <a:r>
              <a:rPr b="1" lang="pl" sz="1000" spc="-1" strike="noStrike">
                <a:solidFill>
                  <a:srgbClr val="000000"/>
                </a:solidFill>
                <a:latin typeface="Raleway"/>
                <a:ea typeface="Raleway"/>
              </a:rPr>
              <a:t>Land degradation: </a:t>
            </a:r>
            <a:r>
              <a:rPr b="0" lang="pl" sz="1000" spc="-1" strike="noStrike">
                <a:solidFill>
                  <a:srgbClr val="000000"/>
                </a:solidFill>
                <a:latin typeface="Raleway"/>
                <a:ea typeface="Raleway"/>
              </a:rPr>
              <a:t>Future changes in land use and climate have implications for land degradation, including impacts on soil erosion, vegetation, fire, and coastal erosion (Chapter 4; IPBES 2018). For example, soil organic carbon is expected to decline by 99 GtCO2e in 2050 in an SSP2-Baseline scenario, due to both land management and expansion in agricultural area (Ten Brink et al. 2018). </a:t>
            </a:r>
            <a:endParaRPr b="0" lang="pl-PL" sz="1000" spc="-1" strike="noStrike">
              <a:latin typeface="Arial"/>
            </a:endParaRPr>
          </a:p>
          <a:p>
            <a:pPr algn="just">
              <a:lnSpc>
                <a:spcPct val="100000"/>
              </a:lnSpc>
              <a:tabLst>
                <a:tab algn="l" pos="0"/>
              </a:tabLst>
            </a:pPr>
            <a:endParaRPr b="0" lang="pl-PL" sz="1000" spc="-1" strike="noStrike">
              <a:latin typeface="Arial"/>
            </a:endParaRPr>
          </a:p>
          <a:p>
            <a:pPr algn="just">
              <a:lnSpc>
                <a:spcPct val="100000"/>
              </a:lnSpc>
              <a:tabLst>
                <a:tab algn="l" pos="0"/>
              </a:tabLst>
            </a:pPr>
            <a:r>
              <a:rPr b="1" lang="pl" sz="1000" spc="-1" strike="noStrike">
                <a:solidFill>
                  <a:srgbClr val="000000"/>
                </a:solidFill>
                <a:latin typeface="Raleway"/>
                <a:ea typeface="Raleway"/>
              </a:rPr>
              <a:t>Biodiversity: </a:t>
            </a:r>
            <a:r>
              <a:rPr b="0" lang="pl" sz="1000" spc="-1" strike="noStrike">
                <a:solidFill>
                  <a:srgbClr val="000000"/>
                </a:solidFill>
                <a:latin typeface="Raleway"/>
                <a:ea typeface="Raleway"/>
              </a:rPr>
              <a:t>Future species extinction rates vary from modest declines to 100-fold increases from 20th century rates, depending</a:t>
            </a:r>
            <a:endParaRPr b="0" lang="pl-PL" sz="1000" spc="-1" strike="noStrike">
              <a:latin typeface="Arial"/>
            </a:endParaRPr>
          </a:p>
          <a:p>
            <a:pPr algn="just">
              <a:lnSpc>
                <a:spcPct val="100000"/>
              </a:lnSpc>
              <a:tabLst>
                <a:tab algn="l" pos="0"/>
              </a:tabLst>
            </a:pPr>
            <a:r>
              <a:rPr b="0" lang="pl" sz="1000" spc="-1" strike="noStrike">
                <a:solidFill>
                  <a:srgbClr val="000000"/>
                </a:solidFill>
                <a:latin typeface="Raleway"/>
                <a:ea typeface="Raleway"/>
              </a:rPr>
              <a:t>on the species (e.g., plants, vertebrates, invertebrates, birds, fish, corals), the degree of land-use change, the level of climate change, and assumptions about migration (Pereira et  al. 2010). Mean species abundance (MSA) is also estimated to decline in the future by 10–20% in 2050 (Van Vuuren et  al. 2015; Pereira et  al. 2010). Scenarios with greater cropland expansion lead to larger declines in MSA (UNCCD 2017) and species richness (Newbold et al. 2015).</a:t>
            </a:r>
            <a:endParaRPr b="0" lang="pl-PL" sz="1000" spc="-1" strike="noStrike">
              <a:latin typeface="Arial"/>
            </a:endParaRPr>
          </a:p>
          <a:p>
            <a:pPr algn="just">
              <a:lnSpc>
                <a:spcPct val="100000"/>
              </a:lnSpc>
              <a:tabLst>
                <a:tab algn="l" pos="0"/>
              </a:tabLst>
            </a:pPr>
            <a:endParaRPr b="0" lang="pl-PL" sz="1000" spc="-1" strike="noStrike">
              <a:latin typeface="Arial"/>
            </a:endParaRPr>
          </a:p>
          <a:p>
            <a:pPr algn="just">
              <a:lnSpc>
                <a:spcPct val="100000"/>
              </a:lnSpc>
              <a:tabLst>
                <a:tab algn="l" pos="0"/>
              </a:tabLst>
            </a:pPr>
            <a:r>
              <a:rPr b="1" lang="pl" sz="1000" spc="-1" strike="noStrike">
                <a:solidFill>
                  <a:srgbClr val="000000"/>
                </a:solidFill>
                <a:latin typeface="Raleway"/>
                <a:ea typeface="Raleway"/>
              </a:rPr>
              <a:t>Water stress: </a:t>
            </a:r>
            <a:r>
              <a:rPr b="0" lang="pl" sz="1000" spc="-1" strike="noStrike">
                <a:solidFill>
                  <a:srgbClr val="000000"/>
                </a:solidFill>
                <a:latin typeface="Raleway"/>
                <a:ea typeface="Raleway"/>
              </a:rPr>
              <a:t>Changes in water supply (due to climate change) and water demand (due to socio-economic development) in the</a:t>
            </a:r>
            <a:endParaRPr b="0" lang="pl-PL" sz="1000" spc="-1" strike="noStrike">
              <a:latin typeface="Arial"/>
            </a:endParaRPr>
          </a:p>
          <a:p>
            <a:pPr algn="just">
              <a:lnSpc>
                <a:spcPct val="100000"/>
              </a:lnSpc>
              <a:tabLst>
                <a:tab algn="l" pos="0"/>
              </a:tabLst>
            </a:pPr>
            <a:r>
              <a:rPr b="0" lang="pl" sz="1000" spc="-1" strike="noStrike">
                <a:solidFill>
                  <a:srgbClr val="000000"/>
                </a:solidFill>
                <a:latin typeface="Raleway"/>
                <a:ea typeface="Raleway"/>
              </a:rPr>
              <a:t>future have implications for water stress. Water withdrawals for irrigation increase from about 2500 km3 yr–1 in 2005 to between 2900 and 9000 km3  yr–1 at the end of the century (Chaturvedi et al. 2013; Wada and Bierkens 2014; Hejazi et al. 2014a; Kim et al. 2016; Graham et al. 2018; Bonsch et al. 2015); total water withdrawals at the end of the century range from 5000 to 13,000 km3 yr–1 (Wada  and Bierkens 2014; Hejazi et  al. 2014a; Kim et  al. 2016; Graham et al. 2018). The magnitude of change in both irrigation and total water withdrawals depend on population, income, and technology (Hejazi et al. 2014a; Graham et al. 2018). The combined effect of changes in water supply and water demand will lead to an increase of between 1 billion and 6 billion people living in waterstressed areas (Schlosser et al. 2014; Hanasaki et al. 2013; Hejazi et al. 2014b). Changes in water quality are not assessed here but could be important (Liu et al. 2017).</a:t>
            </a:r>
            <a:endParaRPr b="0" lang="pl-PL" sz="1000" spc="-1" strike="noStrike">
              <a:latin typeface="Arial"/>
            </a:endParaRPr>
          </a:p>
          <a:p>
            <a:pPr algn="just">
              <a:lnSpc>
                <a:spcPct val="100000"/>
              </a:lnSpc>
              <a:tabLst>
                <a:tab algn="l" pos="0"/>
              </a:tabLst>
            </a:pPr>
            <a:endParaRPr b="0" lang="pl-PL" sz="1000" spc="-1" strike="noStrike">
              <a:latin typeface="Arial"/>
            </a:endParaRPr>
          </a:p>
          <a:p>
            <a:pPr algn="just">
              <a:lnSpc>
                <a:spcPct val="100000"/>
              </a:lnSpc>
              <a:tabLst>
                <a:tab algn="l" pos="0"/>
              </a:tabLst>
            </a:pPr>
            <a:endParaRPr b="0" lang="pl-PL" sz="1000" spc="-1" strike="noStrike">
              <a:latin typeface="Arial"/>
            </a:endParaRPr>
          </a:p>
        </p:txBody>
      </p:sp>
    </p:spTree>
  </p:cSld>
  <mc:AlternateContent>
    <mc:Choice Requires="p14">
      <p:transition spd="slow" p14:dur="2000"/>
    </mc:Choice>
    <mc:Fallback>
      <p:transition spd="slow"/>
    </mc:Fallback>
  </mc:AlternateContent>
</p:sld>
</file>

<file path=ppt/slides/slide6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19" name="CustomShape 1"/>
          <p:cNvSpPr/>
          <p:nvPr/>
        </p:nvSpPr>
        <p:spPr>
          <a:xfrm>
            <a:off x="0" y="0"/>
            <a:ext cx="9143640" cy="692640"/>
          </a:xfrm>
          <a:prstGeom prst="rect">
            <a:avLst/>
          </a:prstGeom>
          <a:noFill/>
          <a:ln>
            <a:noFill/>
          </a:ln>
        </p:spPr>
        <p:style>
          <a:lnRef idx="0"/>
          <a:fillRef idx="0"/>
          <a:effectRef idx="0"/>
          <a:fontRef idx="minor"/>
        </p:style>
        <p:txBody>
          <a:bodyPr lIns="68400" rIns="68400" tIns="34200" bIns="34200">
            <a:noAutofit/>
          </a:bodyPr>
          <a:p>
            <a:pPr>
              <a:lnSpc>
                <a:spcPct val="100000"/>
              </a:lnSpc>
              <a:tabLst>
                <a:tab algn="l" pos="0"/>
              </a:tabLst>
            </a:pPr>
            <a:r>
              <a:rPr b="0" lang="pl" sz="1400" spc="-1" strike="noStrike">
                <a:solidFill>
                  <a:srgbClr val="1a9988"/>
                </a:solidFill>
                <a:latin typeface="Calibri"/>
                <a:ea typeface="Calibri"/>
              </a:rPr>
              <a:t>Scenarios with multiple challenges: Table 6.2 summarises the challenges across the five SSP Baseline scenarios.</a:t>
            </a:r>
            <a:endParaRPr b="0" lang="pl-PL" sz="1400" spc="-1" strike="noStrike">
              <a:latin typeface="Arial"/>
            </a:endParaRPr>
          </a:p>
          <a:p>
            <a:pPr>
              <a:lnSpc>
                <a:spcPct val="100000"/>
              </a:lnSpc>
              <a:tabLst>
                <a:tab algn="l" pos="0"/>
              </a:tabLst>
            </a:pPr>
            <a:endParaRPr b="0" lang="pl-PL" sz="1400" spc="-1" strike="noStrike">
              <a:latin typeface="Arial"/>
            </a:endParaRPr>
          </a:p>
          <a:p>
            <a:pPr>
              <a:lnSpc>
                <a:spcPct val="100000"/>
              </a:lnSpc>
              <a:tabLst>
                <a:tab algn="l" pos="0"/>
              </a:tabLst>
            </a:pPr>
            <a:endParaRPr b="0" lang="pl-PL" sz="1400" spc="-1" strike="noStrike">
              <a:latin typeface="Arial"/>
            </a:endParaRPr>
          </a:p>
        </p:txBody>
      </p:sp>
      <p:pic>
        <p:nvPicPr>
          <p:cNvPr id="820" name="Google Shape;615;p102" descr=""/>
          <p:cNvPicPr/>
          <p:nvPr/>
        </p:nvPicPr>
        <p:blipFill>
          <a:blip r:embed="rId1"/>
          <a:stretch/>
        </p:blipFill>
        <p:spPr>
          <a:xfrm>
            <a:off x="0" y="338040"/>
            <a:ext cx="9143640" cy="4804920"/>
          </a:xfrm>
          <a:prstGeom prst="rect">
            <a:avLst/>
          </a:prstGeom>
          <a:ln>
            <a:noFill/>
          </a:ln>
        </p:spPr>
      </p:pic>
    </p:spTree>
  </p:cSld>
  <mc:AlternateContent>
    <mc:Choice Requires="p14">
      <p:transition spd="slow" p14:dur="2000"/>
    </mc:Choice>
    <mc:Fallback>
      <p:transition spd="slow"/>
    </mc:Fallback>
  </mc:AlternateContent>
</p:sld>
</file>

<file path=ppt/slides/slide6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21" name="CustomShape 1"/>
          <p:cNvSpPr/>
          <p:nvPr/>
        </p:nvSpPr>
        <p:spPr>
          <a:xfrm>
            <a:off x="0" y="0"/>
            <a:ext cx="9143640" cy="692640"/>
          </a:xfrm>
          <a:prstGeom prst="rect">
            <a:avLst/>
          </a:prstGeom>
          <a:noFill/>
          <a:ln>
            <a:noFill/>
          </a:ln>
        </p:spPr>
        <p:style>
          <a:lnRef idx="0"/>
          <a:fillRef idx="0"/>
          <a:effectRef idx="0"/>
          <a:fontRef idx="minor"/>
        </p:style>
        <p:txBody>
          <a:bodyPr lIns="68400" rIns="68400" tIns="34200" bIns="34200">
            <a:noAutofit/>
          </a:bodyPr>
          <a:p>
            <a:pPr>
              <a:lnSpc>
                <a:spcPct val="100000"/>
              </a:lnSpc>
              <a:tabLst>
                <a:tab algn="l" pos="0"/>
              </a:tabLst>
            </a:pPr>
            <a:r>
              <a:rPr b="1" lang="pl" sz="1400" spc="-1" strike="noStrike">
                <a:solidFill>
                  <a:srgbClr val="000000"/>
                </a:solidFill>
                <a:latin typeface="Raleway"/>
                <a:ea typeface="Raleway"/>
              </a:rPr>
              <a:t>Opportunities for implementing integrated response options</a:t>
            </a:r>
            <a:endParaRPr b="0" lang="pl-PL" sz="1400" spc="-1" strike="noStrike">
              <a:latin typeface="Arial"/>
            </a:endParaRPr>
          </a:p>
          <a:p>
            <a:pPr>
              <a:lnSpc>
                <a:spcPct val="100000"/>
              </a:lnSpc>
              <a:tabLst>
                <a:tab algn="l" pos="0"/>
              </a:tabLst>
            </a:pPr>
            <a:r>
              <a:rPr b="1" lang="pl" sz="1400" spc="-1" strike="noStrike">
                <a:solidFill>
                  <a:srgbClr val="000000"/>
                </a:solidFill>
                <a:latin typeface="Raleway"/>
                <a:ea typeface="Raleway"/>
              </a:rPr>
              <a:t>Figure 6.6 shows the potential deployment area of land management responses across land-use types (or anthromes</a:t>
            </a:r>
            <a:r>
              <a:rPr b="0" lang="pl" sz="1400" spc="-1" strike="noStrike">
                <a:solidFill>
                  <a:srgbClr val="000000"/>
                </a:solidFill>
                <a:latin typeface="Raleway"/>
                <a:ea typeface="Raleway"/>
              </a:rPr>
              <a:t>).</a:t>
            </a:r>
            <a:endParaRPr b="0" lang="pl-PL" sz="1400" spc="-1" strike="noStrike">
              <a:latin typeface="Arial"/>
            </a:endParaRPr>
          </a:p>
          <a:p>
            <a:pPr>
              <a:lnSpc>
                <a:spcPct val="100000"/>
              </a:lnSpc>
              <a:tabLst>
                <a:tab algn="l" pos="0"/>
              </a:tabLst>
            </a:pPr>
            <a:endParaRPr b="0" lang="pl-PL" sz="1400" spc="-1" strike="noStrike">
              <a:latin typeface="Arial"/>
            </a:endParaRPr>
          </a:p>
        </p:txBody>
      </p:sp>
      <p:pic>
        <p:nvPicPr>
          <p:cNvPr id="822" name="Google Shape;621;p103" descr=""/>
          <p:cNvPicPr/>
          <p:nvPr/>
        </p:nvPicPr>
        <p:blipFill>
          <a:blip r:embed="rId1"/>
          <a:stretch/>
        </p:blipFill>
        <p:spPr>
          <a:xfrm>
            <a:off x="367920" y="693000"/>
            <a:ext cx="8488800" cy="4156200"/>
          </a:xfrm>
          <a:prstGeom prst="rect">
            <a:avLst/>
          </a:prstGeom>
          <a:ln>
            <a:noFill/>
          </a:ln>
        </p:spPr>
      </p:pic>
    </p:spTree>
  </p:cSld>
  <mc:AlternateContent>
    <mc:Choice Requires="p14">
      <p:transition spd="slow" p14:dur="2000"/>
    </mc:Choice>
    <mc:Fallback>
      <p:transition spd="slow"/>
    </mc:Fallback>
  </mc:AlternateContent>
</p:sld>
</file>

<file path=ppt/slides/slide6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23" name="CustomShape 1"/>
          <p:cNvSpPr/>
          <p:nvPr/>
        </p:nvSpPr>
        <p:spPr>
          <a:xfrm>
            <a:off x="0" y="0"/>
            <a:ext cx="9143640" cy="2146320"/>
          </a:xfrm>
          <a:prstGeom prst="rect">
            <a:avLst/>
          </a:prstGeom>
          <a:noFill/>
          <a:ln>
            <a:noFill/>
          </a:ln>
        </p:spPr>
        <p:style>
          <a:lnRef idx="0"/>
          <a:fillRef idx="0"/>
          <a:effectRef idx="0"/>
          <a:fontRef idx="minor"/>
        </p:style>
        <p:txBody>
          <a:bodyPr lIns="68400" rIns="68400" tIns="34200" bIns="34200">
            <a:noAutofit/>
          </a:bodyPr>
          <a:p>
            <a:pPr>
              <a:lnSpc>
                <a:spcPct val="100000"/>
              </a:lnSpc>
              <a:tabLst>
                <a:tab algn="l" pos="0"/>
              </a:tabLst>
            </a:pPr>
            <a:r>
              <a:rPr b="1" lang="pl" sz="1400" spc="-1" strike="noStrike">
                <a:solidFill>
                  <a:srgbClr val="000000"/>
                </a:solidFill>
                <a:latin typeface="Raleway"/>
                <a:ea typeface="Raleway"/>
              </a:rPr>
              <a:t>Figure 6.8 </a:t>
            </a:r>
            <a:r>
              <a:rPr b="0" lang="pl" sz="1400" spc="-1" strike="noStrike">
                <a:solidFill>
                  <a:srgbClr val="000000"/>
                </a:solidFill>
                <a:latin typeface="Raleway"/>
                <a:ea typeface="Raleway"/>
              </a:rPr>
              <a:t>| </a:t>
            </a:r>
            <a:r>
              <a:rPr b="1" lang="pl" sz="1400" spc="-1" strike="noStrike">
                <a:solidFill>
                  <a:srgbClr val="000000"/>
                </a:solidFill>
                <a:latin typeface="Raleway"/>
                <a:ea typeface="Raleway"/>
              </a:rPr>
              <a:t>Correlation between bioenergy use and other indicators</a:t>
            </a:r>
            <a:r>
              <a:rPr b="0" lang="pl" sz="1400" spc="-1" strike="noStrike">
                <a:solidFill>
                  <a:srgbClr val="000000"/>
                </a:solidFill>
                <a:latin typeface="Raleway"/>
                <a:ea typeface="Raleway"/>
              </a:rPr>
              <a:t>. </a:t>
            </a:r>
            <a:endParaRPr b="0" lang="pl-PL" sz="1400" spc="-1" strike="noStrike">
              <a:latin typeface="Arial"/>
            </a:endParaRPr>
          </a:p>
          <a:p>
            <a:pPr>
              <a:lnSpc>
                <a:spcPct val="100000"/>
              </a:lnSpc>
              <a:tabLst>
                <a:tab algn="l" pos="0"/>
              </a:tabLst>
            </a:pPr>
            <a:r>
              <a:rPr b="1" lang="pl" sz="1400" spc="-1" strike="noStrike">
                <a:solidFill>
                  <a:srgbClr val="000000"/>
                </a:solidFill>
                <a:latin typeface="Raleway"/>
                <a:ea typeface="Raleway"/>
              </a:rPr>
              <a:t>Panel A </a:t>
            </a:r>
            <a:r>
              <a:rPr b="0" lang="pl" sz="1400" spc="-1" strike="noStrike">
                <a:solidFill>
                  <a:srgbClr val="000000"/>
                </a:solidFill>
                <a:latin typeface="Raleway"/>
                <a:ea typeface="Raleway"/>
              </a:rPr>
              <a:t>shows global CO2 sequestration by BECCS in 2100. </a:t>
            </a:r>
            <a:endParaRPr b="0" lang="pl-PL" sz="1400" spc="-1" strike="noStrike">
              <a:latin typeface="Arial"/>
            </a:endParaRPr>
          </a:p>
          <a:p>
            <a:pPr>
              <a:lnSpc>
                <a:spcPct val="100000"/>
              </a:lnSpc>
              <a:tabLst>
                <a:tab algn="l" pos="0"/>
              </a:tabLst>
            </a:pPr>
            <a:r>
              <a:rPr b="1" lang="pl" sz="1400" spc="-1" strike="noStrike">
                <a:solidFill>
                  <a:srgbClr val="000000"/>
                </a:solidFill>
                <a:latin typeface="Raleway"/>
                <a:ea typeface="Raleway"/>
              </a:rPr>
              <a:t>Panel B </a:t>
            </a:r>
            <a:r>
              <a:rPr b="0" lang="pl" sz="1400" spc="-1" strike="noStrike">
                <a:solidFill>
                  <a:srgbClr val="000000"/>
                </a:solidFill>
                <a:latin typeface="Raleway"/>
                <a:ea typeface="Raleway"/>
              </a:rPr>
              <a:t>shows global energy cropland area in 2100. </a:t>
            </a:r>
            <a:endParaRPr b="0" lang="pl-PL" sz="1400" spc="-1" strike="noStrike">
              <a:latin typeface="Arial"/>
            </a:endParaRPr>
          </a:p>
          <a:p>
            <a:pPr>
              <a:lnSpc>
                <a:spcPct val="100000"/>
              </a:lnSpc>
              <a:tabLst>
                <a:tab algn="l" pos="0"/>
              </a:tabLst>
            </a:pPr>
            <a:r>
              <a:rPr b="1" lang="pl" sz="1400" spc="-1" strike="noStrike">
                <a:solidFill>
                  <a:srgbClr val="000000"/>
                </a:solidFill>
                <a:latin typeface="Raleway"/>
                <a:ea typeface="Raleway"/>
              </a:rPr>
              <a:t>Panel C </a:t>
            </a:r>
            <a:r>
              <a:rPr b="0" lang="pl" sz="1400" spc="-1" strike="noStrike">
                <a:solidFill>
                  <a:srgbClr val="000000"/>
                </a:solidFill>
                <a:latin typeface="Raleway"/>
                <a:ea typeface="Raleway"/>
              </a:rPr>
              <a:t>shows agricultural prices in 2100 indexed to 2010. Data are based on the amount of bioenergy used globally in 2100. All scenario data that include bioenergy consumption and the variable of interest are included in the figure; the resulting number of scenarios varies per panel, with 352 in panel A, 262 in panel B, and 172 in panel C. </a:t>
            </a:r>
            <a:endParaRPr b="0" lang="pl-PL" sz="1400" spc="-1" strike="noStrike">
              <a:latin typeface="Arial"/>
            </a:endParaRPr>
          </a:p>
          <a:p>
            <a:pPr>
              <a:lnSpc>
                <a:spcPct val="100000"/>
              </a:lnSpc>
              <a:tabLst>
                <a:tab algn="l" pos="0"/>
              </a:tabLst>
            </a:pPr>
            <a:r>
              <a:rPr b="0" lang="pl" sz="1400" spc="-1" strike="noStrike">
                <a:solidFill>
                  <a:srgbClr val="000000"/>
                </a:solidFill>
                <a:latin typeface="Raleway"/>
                <a:ea typeface="Raleway"/>
              </a:rPr>
              <a:t>The boxes represent the interquartile range (i.e., the middle 50% of all scenarios). The line in the middle of the box represents the median, and the ‘whiskers’ represent the 5 to 95% range of scenarios. Data is from an update of the Integrated Assessment Modelling Consortium (IAMC) Scenario Explorer developed for the SR15 (Huppmann et al. 2018; Rogelj et al. 2018b)</a:t>
            </a:r>
            <a:endParaRPr b="0" lang="pl-PL" sz="1400" spc="-1" strike="noStrike">
              <a:latin typeface="Arial"/>
            </a:endParaRPr>
          </a:p>
          <a:p>
            <a:pPr>
              <a:lnSpc>
                <a:spcPct val="100000"/>
              </a:lnSpc>
              <a:tabLst>
                <a:tab algn="l" pos="0"/>
              </a:tabLst>
            </a:pPr>
            <a:endParaRPr b="0" lang="pl-PL" sz="1400" spc="-1" strike="noStrike">
              <a:latin typeface="Arial"/>
            </a:endParaRPr>
          </a:p>
        </p:txBody>
      </p:sp>
      <p:pic>
        <p:nvPicPr>
          <p:cNvPr id="824" name="Google Shape;627;p104" descr=""/>
          <p:cNvPicPr/>
          <p:nvPr/>
        </p:nvPicPr>
        <p:blipFill>
          <a:blip r:embed="rId1"/>
          <a:stretch/>
        </p:blipFill>
        <p:spPr>
          <a:xfrm>
            <a:off x="0" y="1964520"/>
            <a:ext cx="9143640" cy="3178440"/>
          </a:xfrm>
          <a:prstGeom prst="rect">
            <a:avLst/>
          </a:prstGeom>
          <a:ln>
            <a:noFill/>
          </a:ln>
        </p:spPr>
      </p:pic>
    </p:spTree>
  </p:cSld>
  <mc:AlternateContent>
    <mc:Choice Requires="p14">
      <p:transition spd="slow" p14:dur="2000"/>
    </mc:Choice>
    <mc:Fallback>
      <p:transition spd="slow"/>
    </mc:Fallback>
  </mc:AlternateContent>
</p:sld>
</file>

<file path=ppt/slides/slide6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25" name="CustomShape 1"/>
          <p:cNvSpPr/>
          <p:nvPr/>
        </p:nvSpPr>
        <p:spPr>
          <a:xfrm>
            <a:off x="0" y="29880"/>
            <a:ext cx="9143640" cy="2353680"/>
          </a:xfrm>
          <a:prstGeom prst="rect">
            <a:avLst/>
          </a:prstGeom>
          <a:noFill/>
          <a:ln>
            <a:noFill/>
          </a:ln>
        </p:spPr>
        <p:style>
          <a:lnRef idx="0"/>
          <a:fillRef idx="0"/>
          <a:effectRef idx="0"/>
          <a:fontRef idx="minor"/>
        </p:style>
        <p:txBody>
          <a:bodyPr lIns="68400" rIns="68400" tIns="34200" bIns="34200">
            <a:noAutofit/>
          </a:bodyPr>
          <a:p>
            <a:pPr algn="just">
              <a:lnSpc>
                <a:spcPct val="100000"/>
              </a:lnSpc>
              <a:tabLst>
                <a:tab algn="l" pos="0"/>
              </a:tabLst>
            </a:pPr>
            <a:r>
              <a:rPr b="1" lang="pl" sz="1200" spc="-1" strike="noStrike">
                <a:solidFill>
                  <a:srgbClr val="000000"/>
                </a:solidFill>
                <a:latin typeface="Raleway"/>
                <a:ea typeface="Raleway"/>
              </a:rPr>
              <a:t>Land-use and land-cover change</a:t>
            </a:r>
            <a:endParaRPr b="0" lang="pl-PL" sz="1200" spc="-1" strike="noStrike">
              <a:latin typeface="Arial"/>
            </a:endParaRPr>
          </a:p>
          <a:p>
            <a:pPr algn="just">
              <a:lnSpc>
                <a:spcPct val="100000"/>
              </a:lnSpc>
              <a:tabLst>
                <a:tab algn="l" pos="0"/>
              </a:tabLst>
            </a:pPr>
            <a:r>
              <a:rPr b="1" lang="pl" sz="1000" spc="-1" strike="noStrike">
                <a:solidFill>
                  <a:srgbClr val="000000"/>
                </a:solidFill>
                <a:latin typeface="Raleway"/>
                <a:ea typeface="Raleway"/>
              </a:rPr>
              <a:t>In SSP1</a:t>
            </a:r>
            <a:r>
              <a:rPr b="0" lang="pl" sz="1000" spc="-1" strike="noStrike">
                <a:solidFill>
                  <a:srgbClr val="000000"/>
                </a:solidFill>
                <a:latin typeface="Raleway"/>
                <a:ea typeface="Raleway"/>
              </a:rPr>
              <a:t>, sustainability in land management, agricultural intensification, production and consumption patterns result in reduced need</a:t>
            </a:r>
            <a:endParaRPr b="0" lang="pl-PL" sz="1000" spc="-1" strike="noStrike">
              <a:latin typeface="Arial"/>
            </a:endParaRPr>
          </a:p>
          <a:p>
            <a:pPr algn="just">
              <a:lnSpc>
                <a:spcPct val="100000"/>
              </a:lnSpc>
              <a:tabLst>
                <a:tab algn="l" pos="0"/>
              </a:tabLst>
            </a:pPr>
            <a:r>
              <a:rPr b="0" lang="pl" sz="1000" spc="-1" strike="noStrike">
                <a:solidFill>
                  <a:srgbClr val="000000"/>
                </a:solidFill>
                <a:latin typeface="Raleway"/>
                <a:ea typeface="Raleway"/>
              </a:rPr>
              <a:t>for agricultural land, despite increases in per capita food consumption. This land can instead be used for reforestation, afforestation</a:t>
            </a:r>
            <a:endParaRPr b="0" lang="pl-PL" sz="1000" spc="-1" strike="noStrike">
              <a:latin typeface="Arial"/>
            </a:endParaRPr>
          </a:p>
          <a:p>
            <a:pPr algn="just">
              <a:lnSpc>
                <a:spcPct val="100000"/>
              </a:lnSpc>
              <a:tabLst>
                <a:tab algn="l" pos="0"/>
              </a:tabLst>
            </a:pPr>
            <a:r>
              <a:rPr b="0" lang="pl" sz="1000" spc="-1" strike="noStrike">
                <a:solidFill>
                  <a:srgbClr val="000000"/>
                </a:solidFill>
                <a:latin typeface="Raleway"/>
                <a:ea typeface="Raleway"/>
              </a:rPr>
              <a:t>and bioenergy. </a:t>
            </a:r>
            <a:r>
              <a:rPr b="1" lang="pl" sz="1000" spc="-1" strike="noStrike">
                <a:solidFill>
                  <a:srgbClr val="000000"/>
                </a:solidFill>
                <a:latin typeface="Raleway"/>
                <a:ea typeface="Raleway"/>
              </a:rPr>
              <a:t>In contrast, SSP3 </a:t>
            </a:r>
            <a:r>
              <a:rPr b="0" lang="pl" sz="1000" spc="-1" strike="noStrike">
                <a:solidFill>
                  <a:srgbClr val="000000"/>
                </a:solidFill>
                <a:latin typeface="Raleway"/>
                <a:ea typeface="Raleway"/>
              </a:rPr>
              <a:t>has high population and strongly declining rates of crop yield growth over time, resulting in increased</a:t>
            </a:r>
            <a:endParaRPr b="0" lang="pl-PL" sz="1000" spc="-1" strike="noStrike">
              <a:latin typeface="Arial"/>
            </a:endParaRPr>
          </a:p>
          <a:p>
            <a:pPr algn="just">
              <a:lnSpc>
                <a:spcPct val="100000"/>
              </a:lnSpc>
              <a:tabLst>
                <a:tab algn="l" pos="0"/>
              </a:tabLst>
            </a:pPr>
            <a:r>
              <a:rPr b="0" lang="pl" sz="1000" spc="-1" strike="noStrike">
                <a:solidFill>
                  <a:srgbClr val="000000"/>
                </a:solidFill>
                <a:latin typeface="Raleway"/>
                <a:ea typeface="Raleway"/>
              </a:rPr>
              <a:t>agricultural land area. </a:t>
            </a:r>
            <a:r>
              <a:rPr b="1" lang="pl" sz="1000" spc="-1" strike="noStrike">
                <a:solidFill>
                  <a:srgbClr val="000000"/>
                </a:solidFill>
                <a:latin typeface="Raleway"/>
                <a:ea typeface="Raleway"/>
              </a:rPr>
              <a:t>SSP2 falls </a:t>
            </a:r>
            <a:r>
              <a:rPr b="0" lang="pl" sz="1000" spc="-1" strike="noStrike">
                <a:solidFill>
                  <a:srgbClr val="000000"/>
                </a:solidFill>
                <a:latin typeface="Raleway"/>
                <a:ea typeface="Raleway"/>
              </a:rPr>
              <a:t>somewhere in between, with societal as well as technological development following historical</a:t>
            </a:r>
            <a:endParaRPr b="0" lang="pl-PL" sz="1000" spc="-1" strike="noStrike">
              <a:latin typeface="Arial"/>
            </a:endParaRPr>
          </a:p>
          <a:p>
            <a:pPr algn="just">
              <a:lnSpc>
                <a:spcPct val="100000"/>
              </a:lnSpc>
              <a:tabLst>
                <a:tab algn="l" pos="0"/>
              </a:tabLst>
            </a:pPr>
            <a:r>
              <a:rPr b="0" lang="pl" sz="1000" spc="-1" strike="noStrike">
                <a:solidFill>
                  <a:srgbClr val="000000"/>
                </a:solidFill>
                <a:latin typeface="Raleway"/>
                <a:ea typeface="Raleway"/>
              </a:rPr>
              <a:t>patterns. Increased demand for land mitigation options such as bioenergy, reduced deforestation or afforestation decreases availability</a:t>
            </a:r>
            <a:endParaRPr b="0" lang="pl-PL" sz="1000" spc="-1" strike="noStrike">
              <a:latin typeface="Arial"/>
            </a:endParaRPr>
          </a:p>
          <a:p>
            <a:pPr algn="just">
              <a:lnSpc>
                <a:spcPct val="100000"/>
              </a:lnSpc>
              <a:tabLst>
                <a:tab algn="l" pos="0"/>
              </a:tabLst>
            </a:pPr>
            <a:r>
              <a:rPr b="0" lang="pl" sz="1000" spc="-1" strike="noStrike">
                <a:solidFill>
                  <a:srgbClr val="000000"/>
                </a:solidFill>
                <a:latin typeface="Raleway"/>
                <a:ea typeface="Raleway"/>
              </a:rPr>
              <a:t>of agricultural land for food, feed and fibre</a:t>
            </a:r>
            <a:r>
              <a:rPr b="1" lang="pl" sz="1000" spc="-1" strike="noStrike">
                <a:solidFill>
                  <a:srgbClr val="000000"/>
                </a:solidFill>
                <a:latin typeface="Raleway"/>
                <a:ea typeface="Raleway"/>
              </a:rPr>
              <a:t>. In the climate policy scenarios consistent with the Paris Agreement, bioenergy/BECCS and</a:t>
            </a:r>
            <a:endParaRPr b="0" lang="pl-PL" sz="1000" spc="-1" strike="noStrike">
              <a:latin typeface="Arial"/>
            </a:endParaRPr>
          </a:p>
          <a:p>
            <a:pPr algn="just">
              <a:lnSpc>
                <a:spcPct val="100000"/>
              </a:lnSpc>
              <a:tabLst>
                <a:tab algn="l" pos="0"/>
              </a:tabLst>
            </a:pPr>
            <a:r>
              <a:rPr b="1" lang="pl" sz="1000" spc="-1" strike="noStrike">
                <a:solidFill>
                  <a:srgbClr val="000000"/>
                </a:solidFill>
                <a:latin typeface="Raleway"/>
                <a:ea typeface="Raleway"/>
              </a:rPr>
              <a:t>reforestation/afforestation play an important role in SSP1 and SSP2. The use of these options, and the impact on land, is larger in scenarios</a:t>
            </a:r>
            <a:endParaRPr b="0" lang="pl-PL" sz="1000" spc="-1" strike="noStrike">
              <a:latin typeface="Arial"/>
            </a:endParaRPr>
          </a:p>
          <a:p>
            <a:pPr algn="just">
              <a:lnSpc>
                <a:spcPct val="100000"/>
              </a:lnSpc>
              <a:tabLst>
                <a:tab algn="l" pos="0"/>
              </a:tabLst>
            </a:pPr>
            <a:r>
              <a:rPr b="1" lang="pl" sz="1000" spc="-1" strike="noStrike">
                <a:solidFill>
                  <a:srgbClr val="000000"/>
                </a:solidFill>
                <a:latin typeface="Raleway"/>
                <a:ea typeface="Raleway"/>
              </a:rPr>
              <a:t>that limit radiative forcing in 2100 to 1.9 W m–2 than in the 4.5 W m–2 scenarios. In SSP3, the expansion of land for agricultural</a:t>
            </a:r>
            <a:endParaRPr b="0" lang="pl-PL" sz="1000" spc="-1" strike="noStrike">
              <a:latin typeface="Arial"/>
            </a:endParaRPr>
          </a:p>
          <a:p>
            <a:pPr algn="just">
              <a:lnSpc>
                <a:spcPct val="100000"/>
              </a:lnSpc>
              <a:tabLst>
                <a:tab algn="l" pos="0"/>
              </a:tabLst>
            </a:pPr>
            <a:r>
              <a:rPr b="1" lang="pl" sz="1000" spc="-1" strike="noStrike">
                <a:solidFill>
                  <a:srgbClr val="000000"/>
                </a:solidFill>
                <a:latin typeface="Raleway"/>
                <a:ea typeface="Raleway"/>
              </a:rPr>
              <a:t>production implies that the use of land-related mitigation options is very limited, and the scenario is characterised by continued</a:t>
            </a:r>
            <a:endParaRPr b="0" lang="pl-PL" sz="1000" spc="-1" strike="noStrike">
              <a:latin typeface="Arial"/>
            </a:endParaRPr>
          </a:p>
          <a:p>
            <a:pPr algn="just">
              <a:lnSpc>
                <a:spcPct val="100000"/>
              </a:lnSpc>
              <a:tabLst>
                <a:tab algn="l" pos="0"/>
              </a:tabLst>
            </a:pPr>
            <a:r>
              <a:rPr b="1" lang="pl" sz="1000" spc="-1" strike="noStrike">
                <a:solidFill>
                  <a:srgbClr val="000000"/>
                </a:solidFill>
                <a:latin typeface="Raleway"/>
                <a:ea typeface="Raleway"/>
              </a:rPr>
              <a:t>deforestation</a:t>
            </a:r>
            <a:r>
              <a:rPr b="1" lang="pl" sz="1200" spc="-1" strike="noStrike">
                <a:solidFill>
                  <a:srgbClr val="000000"/>
                </a:solidFill>
                <a:latin typeface="Raleway"/>
                <a:ea typeface="Raleway"/>
              </a:rPr>
              <a:t>. </a:t>
            </a:r>
            <a:endParaRPr b="0" lang="pl-PL" sz="1200" spc="-1" strike="noStrike">
              <a:latin typeface="Arial"/>
            </a:endParaRPr>
          </a:p>
          <a:p>
            <a:pPr algn="just">
              <a:lnSpc>
                <a:spcPct val="100000"/>
              </a:lnSpc>
              <a:tabLst>
                <a:tab algn="l" pos="0"/>
              </a:tabLst>
            </a:pPr>
            <a:endParaRPr b="0" lang="pl-PL" sz="1200" spc="-1" strike="noStrike">
              <a:latin typeface="Arial"/>
            </a:endParaRPr>
          </a:p>
        </p:txBody>
      </p:sp>
      <p:pic>
        <p:nvPicPr>
          <p:cNvPr id="826" name="Google Shape;633;p105" descr=""/>
          <p:cNvPicPr/>
          <p:nvPr/>
        </p:nvPicPr>
        <p:blipFill>
          <a:blip r:embed="rId1"/>
          <a:stretch/>
        </p:blipFill>
        <p:spPr>
          <a:xfrm>
            <a:off x="629640" y="1841400"/>
            <a:ext cx="8146440" cy="2962080"/>
          </a:xfrm>
          <a:prstGeom prst="rect">
            <a:avLst/>
          </a:prstGeom>
          <a:ln>
            <a:noFill/>
          </a:ln>
        </p:spPr>
      </p:pic>
    </p:spTree>
  </p:cSld>
  <mc:AlternateContent>
    <mc:Choice Requires="p14">
      <p:transition spd="slow" p14:dur="2000"/>
    </mc:Choice>
    <mc:Fallback>
      <p:transition spd="slow"/>
    </mc:Fallback>
  </mc:AlternateContent>
</p:sld>
</file>

<file path=ppt/slides/slide6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27" name="Google Shape;638;p106" descr=""/>
          <p:cNvPicPr/>
          <p:nvPr/>
        </p:nvPicPr>
        <p:blipFill>
          <a:blip r:embed="rId1"/>
          <a:stretch/>
        </p:blipFill>
        <p:spPr>
          <a:xfrm>
            <a:off x="0" y="895320"/>
            <a:ext cx="9143640" cy="4175280"/>
          </a:xfrm>
          <a:prstGeom prst="rect">
            <a:avLst/>
          </a:prstGeom>
          <a:ln>
            <a:noFill/>
          </a:ln>
        </p:spPr>
      </p:pic>
      <p:sp>
        <p:nvSpPr>
          <p:cNvPr id="828" name="CustomShape 1"/>
          <p:cNvSpPr/>
          <p:nvPr/>
        </p:nvSpPr>
        <p:spPr>
          <a:xfrm>
            <a:off x="0" y="0"/>
            <a:ext cx="9143640" cy="992520"/>
          </a:xfrm>
          <a:prstGeom prst="rect">
            <a:avLst/>
          </a:prstGeom>
          <a:noFill/>
          <a:ln>
            <a:noFill/>
          </a:ln>
        </p:spPr>
        <p:style>
          <a:lnRef idx="0"/>
          <a:fillRef idx="0"/>
          <a:effectRef idx="0"/>
          <a:fontRef idx="minor"/>
        </p:style>
        <p:txBody>
          <a:bodyPr lIns="68400" rIns="68400" tIns="34200" bIns="34200">
            <a:noAutofit/>
          </a:bodyPr>
          <a:p>
            <a:pPr algn="just">
              <a:lnSpc>
                <a:spcPct val="100000"/>
              </a:lnSpc>
              <a:tabLst>
                <a:tab algn="l" pos="0"/>
              </a:tabLst>
            </a:pPr>
            <a:r>
              <a:rPr b="0" lang="pl" sz="1200" spc="-1" strike="noStrike">
                <a:solidFill>
                  <a:srgbClr val="000000"/>
                </a:solidFill>
                <a:latin typeface="Raleway"/>
                <a:ea typeface="Raleway"/>
              </a:rPr>
              <a:t>Land and climate interact with each other:  The way we use land drives climate change and climate change adds stress to land systems and so worsens existing risks to people and nature. The food system is contributing around a quarter of global greenhouse gas emissions. With better land management, we can help tackle climate change and create a secure future for people and nature. </a:t>
            </a:r>
            <a:r>
              <a:rPr b="0" lang="pl" sz="1200" spc="-1" strike="noStrike" u="sng">
                <a:solidFill>
                  <a:srgbClr val="1c3678"/>
                </a:solidFill>
                <a:uFillTx/>
                <a:latin typeface="Raleway"/>
                <a:ea typeface="Raleway"/>
                <a:hlinkClick r:id="rId2"/>
              </a:rPr>
              <a:t>https://wwf.panda.org/discover/our_focus/climate_and_energy_practice/ipcc_land/</a:t>
            </a:r>
            <a:endParaRPr b="0" lang="pl-PL" sz="1200" spc="-1" strike="noStrike">
              <a:latin typeface="Arial"/>
            </a:endParaRPr>
          </a:p>
          <a:p>
            <a:pPr algn="just">
              <a:lnSpc>
                <a:spcPct val="100000"/>
              </a:lnSpc>
              <a:tabLst>
                <a:tab algn="l" pos="0"/>
              </a:tabLst>
            </a:pPr>
            <a:endParaRPr b="0" lang="pl-PL" sz="1200" spc="-1" strike="noStrike">
              <a:latin typeface="Arial"/>
            </a:endParaRPr>
          </a:p>
        </p:txBody>
      </p:sp>
    </p:spTree>
  </p:cSld>
  <mc:AlternateContent>
    <mc:Choice Requires="p14">
      <p:transition spd="slow" p14:dur="2000"/>
    </mc:Choice>
    <mc:Fallback>
      <p:transition spd="slow"/>
    </mc:Fallback>
  </mc:AlternateContent>
</p:sld>
</file>

<file path=ppt/slides/slide6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29" name="Google Shape;644;p107" descr=""/>
          <p:cNvPicPr/>
          <p:nvPr/>
        </p:nvPicPr>
        <p:blipFill>
          <a:blip r:embed="rId1"/>
          <a:stretch/>
        </p:blipFill>
        <p:spPr>
          <a:xfrm>
            <a:off x="0" y="0"/>
            <a:ext cx="4362120" cy="3609720"/>
          </a:xfrm>
          <a:prstGeom prst="rect">
            <a:avLst/>
          </a:prstGeom>
          <a:ln>
            <a:noFill/>
          </a:ln>
        </p:spPr>
      </p:pic>
      <p:sp>
        <p:nvSpPr>
          <p:cNvPr id="830" name="CustomShape 1"/>
          <p:cNvSpPr/>
          <p:nvPr/>
        </p:nvSpPr>
        <p:spPr>
          <a:xfrm>
            <a:off x="85680" y="3795840"/>
            <a:ext cx="4190760" cy="196200"/>
          </a:xfrm>
          <a:prstGeom prst="rect">
            <a:avLst/>
          </a:prstGeom>
          <a:noFill/>
          <a:ln>
            <a:noFill/>
          </a:ln>
        </p:spPr>
        <p:style>
          <a:lnRef idx="0"/>
          <a:fillRef idx="0"/>
          <a:effectRef idx="0"/>
          <a:fontRef idx="minor"/>
        </p:style>
        <p:txBody>
          <a:bodyPr lIns="68400" rIns="68400" tIns="34200" bIns="34200">
            <a:noAutofit/>
          </a:bodyPr>
          <a:p>
            <a:pPr>
              <a:lnSpc>
                <a:spcPct val="100000"/>
              </a:lnSpc>
              <a:tabLst>
                <a:tab algn="l" pos="0"/>
              </a:tabLst>
            </a:pPr>
            <a:r>
              <a:rPr b="1" lang="pl" sz="800" spc="-1" strike="noStrike">
                <a:solidFill>
                  <a:srgbClr val="1a9988"/>
                </a:solidFill>
                <a:latin typeface="Calibri"/>
                <a:ea typeface="Calibri"/>
              </a:rPr>
              <a:t>https://wwf.panda.org/discover/our_focus/climate_and_energy_practice/ipcc_land/</a:t>
            </a:r>
            <a:endParaRPr b="0" lang="pl-PL" sz="800" spc="-1" strike="noStrike">
              <a:latin typeface="Arial"/>
            </a:endParaRPr>
          </a:p>
        </p:txBody>
      </p:sp>
      <p:sp>
        <p:nvSpPr>
          <p:cNvPr id="831" name="CustomShape 2"/>
          <p:cNvSpPr/>
          <p:nvPr/>
        </p:nvSpPr>
        <p:spPr>
          <a:xfrm>
            <a:off x="4467240" y="0"/>
            <a:ext cx="4562280" cy="5262120"/>
          </a:xfrm>
          <a:prstGeom prst="rect">
            <a:avLst/>
          </a:prstGeom>
          <a:noFill/>
          <a:ln>
            <a:noFill/>
          </a:ln>
        </p:spPr>
        <p:style>
          <a:lnRef idx="0"/>
          <a:fillRef idx="0"/>
          <a:effectRef idx="0"/>
          <a:fontRef idx="minor"/>
        </p:style>
        <p:txBody>
          <a:bodyPr lIns="68400" rIns="68400" tIns="34200" bIns="34200">
            <a:noAutofit/>
          </a:bodyPr>
          <a:p>
            <a:pPr>
              <a:lnSpc>
                <a:spcPct val="100000"/>
              </a:lnSpc>
              <a:tabLst>
                <a:tab algn="l" pos="0"/>
              </a:tabLst>
            </a:pPr>
            <a:r>
              <a:rPr b="0" lang="pl" sz="1300" spc="-1" strike="noStrike">
                <a:solidFill>
                  <a:srgbClr val="000000"/>
                </a:solidFill>
                <a:latin typeface="Raleway"/>
                <a:ea typeface="Raleway"/>
              </a:rPr>
              <a:t>In conclusion, land degradation involves two interlocking, complex systems: the natural ecosystem and the human social system (Barrow, 1994). High population is not related to land degradation. Rather, it is what a population does to the land that determines the extent of degradation. </a:t>
            </a:r>
            <a:endParaRPr b="0" lang="pl-PL" sz="1300" spc="-1" strike="noStrike">
              <a:latin typeface="Arial"/>
            </a:endParaRPr>
          </a:p>
          <a:p>
            <a:pPr>
              <a:lnSpc>
                <a:spcPct val="100000"/>
              </a:lnSpc>
              <a:tabLst>
                <a:tab algn="l" pos="0"/>
              </a:tabLst>
            </a:pPr>
            <a:endParaRPr b="0" lang="pl-PL" sz="1300" spc="-1" strike="noStrike">
              <a:latin typeface="Arial"/>
            </a:endParaRPr>
          </a:p>
          <a:p>
            <a:pPr>
              <a:lnSpc>
                <a:spcPct val="100000"/>
              </a:lnSpc>
              <a:tabLst>
                <a:tab algn="l" pos="0"/>
              </a:tabLst>
            </a:pPr>
            <a:r>
              <a:rPr b="0" lang="pl" sz="1300" spc="-1" strike="noStrike">
                <a:solidFill>
                  <a:srgbClr val="000000"/>
                </a:solidFill>
                <a:latin typeface="Raleway"/>
                <a:ea typeface="Raleway"/>
              </a:rPr>
              <a:t>Land surface is an important part of the climate system. The interaction between land surface and the atmosphere involves multiple processes and feedbacks.</a:t>
            </a:r>
            <a:endParaRPr b="0" lang="pl-PL" sz="1300" spc="-1" strike="noStrike">
              <a:latin typeface="Arial"/>
            </a:endParaRPr>
          </a:p>
          <a:p>
            <a:pPr>
              <a:lnSpc>
                <a:spcPct val="100000"/>
              </a:lnSpc>
              <a:tabLst>
                <a:tab algn="l" pos="0"/>
              </a:tabLst>
            </a:pPr>
            <a:r>
              <a:rPr b="0" lang="pl" sz="1300" spc="-1" strike="noStrike">
                <a:solidFill>
                  <a:srgbClr val="000000"/>
                </a:solidFill>
                <a:latin typeface="Raleway"/>
                <a:ea typeface="Raleway"/>
              </a:rPr>
              <a:t>Land use and land cover changes influence carbon fluxes and GHG emissions which directly alter atmospheric composition and radiative forcing properties (Houghton 1995; Braswell et al. 1997.</a:t>
            </a:r>
            <a:endParaRPr b="0" lang="pl-PL" sz="1300" spc="-1" strike="noStrike">
              <a:latin typeface="Arial"/>
            </a:endParaRPr>
          </a:p>
          <a:p>
            <a:pPr>
              <a:lnSpc>
                <a:spcPct val="100000"/>
              </a:lnSpc>
              <a:tabLst>
                <a:tab algn="l" pos="0"/>
              </a:tabLst>
            </a:pPr>
            <a:r>
              <a:rPr b="0" lang="pl" sz="1300" spc="-1" strike="noStrike">
                <a:solidFill>
                  <a:srgbClr val="000000"/>
                </a:solidFill>
                <a:latin typeface="Raleway"/>
                <a:ea typeface="Raleway"/>
              </a:rPr>
              <a:t>According to IPCC (2003), established by WMO and UNEP, ecosystems are subject to many pressures (e.g., land-use change, resource demands, population changes); their extent and pattern of distribution is changing, and landscapes are becoming more fragmented. Climate change constitutes an additional pressure that could change or endanger ecosystems and the many goods and services they provide. Soil properties and processes including organic matter decomposition, leaching, and soil water regimes-will be influenced by temperature increase.</a:t>
            </a:r>
            <a:endParaRPr b="0" lang="pl-PL" sz="1300" spc="-1" strike="noStrike">
              <a:latin typeface="Arial"/>
            </a:endParaRPr>
          </a:p>
          <a:p>
            <a:pPr>
              <a:lnSpc>
                <a:spcPct val="100000"/>
              </a:lnSpc>
              <a:tabLst>
                <a:tab algn="l" pos="0"/>
              </a:tabLst>
            </a:pPr>
            <a:endParaRPr b="0" lang="pl-PL" sz="1300" spc="-1" strike="noStrike">
              <a:latin typeface="Arial"/>
            </a:endParaRPr>
          </a:p>
          <a:p>
            <a:pPr>
              <a:lnSpc>
                <a:spcPct val="100000"/>
              </a:lnSpc>
              <a:tabLst>
                <a:tab algn="l" pos="0"/>
              </a:tabLst>
            </a:pPr>
            <a:endParaRPr b="0" lang="pl-PL" sz="1300" spc="-1" strike="noStrike">
              <a:latin typeface="Arial"/>
            </a:endParaRPr>
          </a:p>
        </p:txBody>
      </p:sp>
    </p:spTree>
  </p:cSld>
  <mc:AlternateContent>
    <mc:Choice Requires="p14">
      <p:transition spd="slow" p14:dur="2000"/>
    </mc:Choice>
    <mc:Fallback>
      <p:transition spd="slow"/>
    </mc:Fallback>
  </mc:AlternateContent>
</p:sld>
</file>

<file path=ppt/slides/slide6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32" name="TextShape 1"/>
          <p:cNvSpPr txBox="1"/>
          <p:nvPr/>
        </p:nvSpPr>
        <p:spPr>
          <a:xfrm>
            <a:off x="727920" y="1301400"/>
            <a:ext cx="7688160" cy="1518120"/>
          </a:xfrm>
          <a:prstGeom prst="rect">
            <a:avLst/>
          </a:prstGeom>
          <a:noFill/>
          <a:ln>
            <a:noFill/>
          </a:ln>
        </p:spPr>
        <p:txBody>
          <a:bodyPr tIns="91440" bIns="91440">
            <a:noAutofit/>
          </a:bodyPr>
          <a:p>
            <a:pPr algn="ctr">
              <a:lnSpc>
                <a:spcPct val="100000"/>
              </a:lnSpc>
              <a:tabLst>
                <a:tab algn="l" pos="0"/>
              </a:tabLst>
            </a:pPr>
            <a:r>
              <a:rPr b="1" lang="pl" sz="4600" spc="-1" strike="noStrike">
                <a:solidFill>
                  <a:srgbClr val="ffffff"/>
                </a:solidFill>
                <a:latin typeface="Raleway"/>
                <a:ea typeface="Raleway"/>
              </a:rPr>
              <a:t>Migrations</a:t>
            </a:r>
            <a:br/>
            <a:br/>
            <a:r>
              <a:rPr b="1" i="1" lang="pl" sz="1900" spc="-1" strike="noStrike">
                <a:solidFill>
                  <a:srgbClr val="ffffff"/>
                </a:solidFill>
                <a:latin typeface="Raleway"/>
                <a:ea typeface="Raleway"/>
              </a:rPr>
              <a:t>In 1990, the Intergovernmental Panel on Climate Change (IPCC) noted that </a:t>
            </a:r>
            <a:r>
              <a:rPr b="1" i="1" lang="pl" sz="1900" spc="-1" strike="noStrike" u="sng">
                <a:solidFill>
                  <a:srgbClr val="ffffff"/>
                </a:solidFill>
                <a:uFillTx/>
                <a:latin typeface="Raleway"/>
                <a:ea typeface="Raleway"/>
              </a:rPr>
              <a:t>the greatest single impact of climate change could be on human migration</a:t>
            </a:r>
            <a:r>
              <a:rPr b="1" i="1" lang="pl" sz="1900" spc="-1" strike="noStrike">
                <a:solidFill>
                  <a:srgbClr val="ffffff"/>
                </a:solidFill>
                <a:latin typeface="Raleway"/>
                <a:ea typeface="Raleway"/>
              </a:rPr>
              <a:t> —with millions of people displaced by shoreline erosion, coastal flooding and agricultural disruption.  </a:t>
            </a:r>
            <a:br/>
            <a:endParaRPr b="0" lang="pl-PL" sz="19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6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33" name="TextShape 1"/>
          <p:cNvSpPr txBox="1"/>
          <p:nvPr/>
        </p:nvSpPr>
        <p:spPr>
          <a:xfrm>
            <a:off x="729360" y="1318680"/>
            <a:ext cx="8076960" cy="534960"/>
          </a:xfrm>
          <a:prstGeom prst="rect">
            <a:avLst/>
          </a:prstGeom>
          <a:noFill/>
          <a:ln>
            <a:noFill/>
          </a:ln>
        </p:spPr>
        <p:txBody>
          <a:bodyPr tIns="91440" bIns="91440">
            <a:noAutofit/>
          </a:bodyPr>
          <a:p>
            <a:pPr>
              <a:lnSpc>
                <a:spcPct val="100000"/>
              </a:lnSpc>
              <a:tabLst>
                <a:tab algn="l" pos="0"/>
              </a:tabLst>
            </a:pPr>
            <a:r>
              <a:rPr b="1" lang="pl" sz="2600" spc="-1" strike="noStrike">
                <a:solidFill>
                  <a:srgbClr val="1a1a1a"/>
                </a:solidFill>
                <a:latin typeface="Raleway"/>
                <a:ea typeface="Raleway"/>
              </a:rPr>
              <a:t>How is climate change connected with migration</a:t>
            </a:r>
            <a:endParaRPr b="0" lang="pl-PL" sz="2600" spc="-1" strike="noStrike">
              <a:solidFill>
                <a:srgbClr val="000000"/>
              </a:solidFill>
              <a:latin typeface="Arial"/>
            </a:endParaRPr>
          </a:p>
        </p:txBody>
      </p:sp>
      <p:sp>
        <p:nvSpPr>
          <p:cNvPr id="834" name="TextShape 2"/>
          <p:cNvSpPr txBox="1"/>
          <p:nvPr/>
        </p:nvSpPr>
        <p:spPr>
          <a:xfrm>
            <a:off x="729360" y="2079000"/>
            <a:ext cx="7688520" cy="2260800"/>
          </a:xfrm>
          <a:prstGeom prst="rect">
            <a:avLst/>
          </a:prstGeom>
          <a:noFill/>
          <a:ln>
            <a:noFill/>
          </a:ln>
        </p:spPr>
        <p:txBody>
          <a:bodyPr tIns="91440" bIns="91440">
            <a:noAutofit/>
          </a:bodyPr>
          <a:p>
            <a:pPr marL="457200" indent="-329760">
              <a:lnSpc>
                <a:spcPct val="115000"/>
              </a:lnSpc>
              <a:buClr>
                <a:srgbClr val="595959"/>
              </a:buClr>
              <a:buFont typeface="Raleway"/>
              <a:buChar char="●"/>
            </a:pPr>
            <a:r>
              <a:rPr b="0" lang="pl" sz="1600" spc="-1" strike="noStrike">
                <a:solidFill>
                  <a:srgbClr val="595959"/>
                </a:solidFill>
                <a:latin typeface="Raleway"/>
                <a:ea typeface="Raleway"/>
              </a:rPr>
              <a:t>Media outlets, think tanks, researchers, and advocacy groups are increasingly raising the specter that </a:t>
            </a:r>
            <a:r>
              <a:rPr b="1" lang="pl" sz="1600" spc="-1" strike="noStrike">
                <a:solidFill>
                  <a:srgbClr val="595959"/>
                </a:solidFill>
                <a:latin typeface="Raleway"/>
                <a:ea typeface="Raleway"/>
              </a:rPr>
              <a:t>climate change will cause mass migration</a:t>
            </a:r>
            <a:r>
              <a:rPr b="0" lang="pl" sz="1600" spc="-1" strike="noStrike">
                <a:solidFill>
                  <a:srgbClr val="595959"/>
                </a:solidFill>
                <a:latin typeface="Raleway"/>
                <a:ea typeface="Raleway"/>
              </a:rPr>
              <a:t> via its spiraling impacts on agriculture, water resources, and infrastructure, particularly in the developing world. More than just speculation about the future, however, </a:t>
            </a:r>
            <a:r>
              <a:rPr b="1" lang="pl" sz="1600" spc="-1" strike="noStrike">
                <a:solidFill>
                  <a:srgbClr val="595959"/>
                </a:solidFill>
                <a:latin typeface="Raleway"/>
                <a:ea typeface="Raleway"/>
              </a:rPr>
              <a:t>environmental migration is already here.</a:t>
            </a:r>
            <a:endParaRPr b="0" lang="pl-PL" sz="16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23" name="CustomShape 1"/>
          <p:cNvSpPr/>
          <p:nvPr/>
        </p:nvSpPr>
        <p:spPr>
          <a:xfrm>
            <a:off x="740520" y="4426560"/>
            <a:ext cx="4961160" cy="182160"/>
          </a:xfrm>
          <a:prstGeom prst="rect">
            <a:avLst/>
          </a:prstGeom>
          <a:noFill/>
          <a:ln>
            <a:noFill/>
          </a:ln>
        </p:spPr>
        <p:style>
          <a:lnRef idx="0"/>
          <a:fillRef idx="0"/>
          <a:effectRef idx="0"/>
          <a:fontRef idx="minor"/>
        </p:style>
        <p:txBody>
          <a:bodyPr lIns="0" rIns="0" tIns="9360" bIns="0">
            <a:noAutofit/>
          </a:bodyPr>
          <a:p>
            <a:pPr marL="12600">
              <a:lnSpc>
                <a:spcPct val="100000"/>
              </a:lnSpc>
              <a:tabLst>
                <a:tab algn="l" pos="0"/>
              </a:tabLst>
            </a:pPr>
            <a:r>
              <a:rPr b="0" lang="pl" sz="900" spc="-1" strike="noStrike">
                <a:solidFill>
                  <a:srgbClr val="000000"/>
                </a:solidFill>
                <a:latin typeface="Raleway"/>
                <a:ea typeface="Raleway"/>
              </a:rPr>
              <a:t>https:</a:t>
            </a:r>
            <a:r>
              <a:rPr b="0" lang="pl" sz="900" spc="-1" strike="noStrike" u="sng">
                <a:solidFill>
                  <a:srgbClr val="1c3678"/>
                </a:solidFill>
                <a:uFillTx/>
                <a:latin typeface="Raleway"/>
                <a:ea typeface="Raleway"/>
                <a:hlinkClick r:id="rId1"/>
              </a:rPr>
              <a:t>//www.reputation.ca/the-definitive-guide-to-crisis-management-online-and-offline/</a:t>
            </a:r>
            <a:endParaRPr b="0" lang="pl-PL" sz="900" spc="-1" strike="noStrike">
              <a:latin typeface="Arial"/>
            </a:endParaRPr>
          </a:p>
        </p:txBody>
      </p:sp>
      <p:sp>
        <p:nvSpPr>
          <p:cNvPr id="724" name="CustomShape 2"/>
          <p:cNvSpPr/>
          <p:nvPr/>
        </p:nvSpPr>
        <p:spPr>
          <a:xfrm>
            <a:off x="740520" y="606960"/>
            <a:ext cx="7605720" cy="3660120"/>
          </a:xfrm>
          <a:prstGeom prst="rect">
            <a:avLst/>
          </a:prstGeom>
          <a:blipFill rotWithShape="0">
            <a:blip r:embed="rId2"/>
            <a:stretch>
              <a:fillRect/>
            </a:stretch>
          </a:blipFill>
          <a:ln>
            <a:no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7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35" name="TextShape 1"/>
          <p:cNvSpPr txBox="1"/>
          <p:nvPr/>
        </p:nvSpPr>
        <p:spPr>
          <a:xfrm>
            <a:off x="729360" y="1318680"/>
            <a:ext cx="7688520" cy="534960"/>
          </a:xfrm>
          <a:prstGeom prst="rect">
            <a:avLst/>
          </a:prstGeom>
          <a:noFill/>
          <a:ln>
            <a:noFill/>
          </a:ln>
        </p:spPr>
        <p:txBody>
          <a:bodyPr tIns="91440" bIns="91440">
            <a:noAutofit/>
          </a:bodyPr>
          <a:p>
            <a:pPr>
              <a:lnSpc>
                <a:spcPct val="100000"/>
              </a:lnSpc>
              <a:tabLst>
                <a:tab algn="l" pos="0"/>
              </a:tabLst>
            </a:pPr>
            <a:r>
              <a:rPr b="1" lang="pl" sz="2600" spc="-1" strike="noStrike">
                <a:solidFill>
                  <a:srgbClr val="1a1a1a"/>
                </a:solidFill>
                <a:latin typeface="Raleway"/>
                <a:ea typeface="Raleway"/>
              </a:rPr>
              <a:t>Long tradition</a:t>
            </a:r>
            <a:endParaRPr b="0" lang="pl-PL" sz="2600" spc="-1" strike="noStrike">
              <a:solidFill>
                <a:srgbClr val="000000"/>
              </a:solidFill>
              <a:latin typeface="Arial"/>
            </a:endParaRPr>
          </a:p>
        </p:txBody>
      </p:sp>
      <p:sp>
        <p:nvSpPr>
          <p:cNvPr id="836" name="TextShape 2"/>
          <p:cNvSpPr txBox="1"/>
          <p:nvPr/>
        </p:nvSpPr>
        <p:spPr>
          <a:xfrm>
            <a:off x="729360" y="2079000"/>
            <a:ext cx="7688520" cy="2260800"/>
          </a:xfrm>
          <a:prstGeom prst="rect">
            <a:avLst/>
          </a:prstGeom>
          <a:noFill/>
          <a:ln>
            <a:noFill/>
          </a:ln>
        </p:spPr>
        <p:txBody>
          <a:bodyPr tIns="91440" bIns="91440">
            <a:noAutofit/>
          </a:bodyPr>
          <a:p>
            <a:pPr marL="457200" indent="-336240">
              <a:lnSpc>
                <a:spcPct val="115000"/>
              </a:lnSpc>
              <a:buClr>
                <a:srgbClr val="595959"/>
              </a:buClr>
              <a:buFont typeface="Raleway"/>
              <a:buChar char="●"/>
            </a:pPr>
            <a:r>
              <a:rPr b="0" lang="pl" sz="1700" spc="-1" strike="noStrike">
                <a:solidFill>
                  <a:srgbClr val="595959"/>
                </a:solidFill>
                <a:latin typeface="Raleway"/>
                <a:ea typeface="Raleway"/>
              </a:rPr>
              <a:t>Climate variability hastened migration following the decline of the Western Roman Empire in 476 AD and drought was at work during the downfall of the Mayan Empire (660 to 1000 AD). </a:t>
            </a:r>
            <a:endParaRPr b="0" lang="pl-PL" sz="1700" spc="-1" strike="noStrike">
              <a:solidFill>
                <a:srgbClr val="000000"/>
              </a:solidFill>
              <a:latin typeface="Arial"/>
            </a:endParaRPr>
          </a:p>
          <a:p>
            <a:pPr marL="457200" indent="-336240">
              <a:lnSpc>
                <a:spcPct val="115000"/>
              </a:lnSpc>
              <a:buClr>
                <a:srgbClr val="595959"/>
              </a:buClr>
              <a:buFont typeface="Raleway"/>
              <a:buChar char="●"/>
            </a:pPr>
            <a:r>
              <a:rPr b="0" lang="pl" sz="1700" spc="-1" strike="noStrike">
                <a:solidFill>
                  <a:srgbClr val="595959"/>
                </a:solidFill>
                <a:latin typeface="Raleway"/>
                <a:ea typeface="Raleway"/>
              </a:rPr>
              <a:t>In the last century, the American Dust Bowl of the 1930s and the Sahelian droughts of the 1970s and 1980s drove many to migrate, respectively, to California and to regional urban centres in countries such as Burkina Faso, Mali, Mauritania, and Niger.</a:t>
            </a:r>
            <a:endParaRPr b="0" lang="pl-PL" sz="17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7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37" name="TextShape 1"/>
          <p:cNvSpPr txBox="1"/>
          <p:nvPr/>
        </p:nvSpPr>
        <p:spPr>
          <a:xfrm>
            <a:off x="729360" y="1318680"/>
            <a:ext cx="7688520" cy="534960"/>
          </a:xfrm>
          <a:prstGeom prst="rect">
            <a:avLst/>
          </a:prstGeom>
          <a:noFill/>
          <a:ln>
            <a:noFill/>
          </a:ln>
        </p:spPr>
        <p:txBody>
          <a:bodyPr tIns="91440" bIns="91440">
            <a:noAutofit/>
          </a:bodyPr>
          <a:p>
            <a:pPr>
              <a:lnSpc>
                <a:spcPct val="100000"/>
              </a:lnSpc>
              <a:tabLst>
                <a:tab algn="l" pos="0"/>
              </a:tabLst>
            </a:pPr>
            <a:r>
              <a:rPr b="1" lang="pl" sz="2600" spc="-1" strike="noStrike">
                <a:solidFill>
                  <a:srgbClr val="1a1a1a"/>
                </a:solidFill>
                <a:latin typeface="Raleway"/>
                <a:ea typeface="Raleway"/>
              </a:rPr>
              <a:t>Types of mobility</a:t>
            </a:r>
            <a:endParaRPr b="0" lang="pl-PL" sz="2600" spc="-1" strike="noStrike">
              <a:solidFill>
                <a:srgbClr val="000000"/>
              </a:solidFill>
              <a:latin typeface="Arial"/>
            </a:endParaRPr>
          </a:p>
        </p:txBody>
      </p:sp>
      <p:sp>
        <p:nvSpPr>
          <p:cNvPr id="838" name="TextShape 2"/>
          <p:cNvSpPr txBox="1"/>
          <p:nvPr/>
        </p:nvSpPr>
        <p:spPr>
          <a:xfrm>
            <a:off x="729360" y="2079000"/>
            <a:ext cx="7688520" cy="2260800"/>
          </a:xfrm>
          <a:prstGeom prst="rect">
            <a:avLst/>
          </a:prstGeom>
          <a:noFill/>
          <a:ln>
            <a:noFill/>
          </a:ln>
        </p:spPr>
        <p:txBody>
          <a:bodyPr tIns="91440" bIns="91440">
            <a:noAutofit/>
          </a:bodyPr>
          <a:p>
            <a:endParaRPr b="0" lang="pl-PL" sz="1400" spc="-1" strike="noStrike">
              <a:solidFill>
                <a:srgbClr val="000000"/>
              </a:solidFill>
              <a:latin typeface="Arial"/>
            </a:endParaRPr>
          </a:p>
        </p:txBody>
      </p:sp>
      <p:pic>
        <p:nvPicPr>
          <p:cNvPr id="839" name="Google Shape;670;p111" descr=""/>
          <p:cNvPicPr/>
          <p:nvPr/>
        </p:nvPicPr>
        <p:blipFill>
          <a:blip r:embed="rId1"/>
          <a:stretch/>
        </p:blipFill>
        <p:spPr>
          <a:xfrm>
            <a:off x="1837440" y="1854000"/>
            <a:ext cx="5472000" cy="3110040"/>
          </a:xfrm>
          <a:prstGeom prst="rect">
            <a:avLst/>
          </a:prstGeom>
          <a:ln>
            <a:noFill/>
          </a:ln>
        </p:spPr>
      </p:pic>
    </p:spTree>
  </p:cSld>
  <mc:AlternateContent>
    <mc:Choice Requires="p14">
      <p:transition spd="slow" p14:dur="2000"/>
    </mc:Choice>
    <mc:Fallback>
      <p:transition spd="slow"/>
    </mc:Fallback>
  </mc:AlternateContent>
</p:sld>
</file>

<file path=ppt/slides/slide7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40" name="TextShape 1"/>
          <p:cNvSpPr txBox="1"/>
          <p:nvPr/>
        </p:nvSpPr>
        <p:spPr>
          <a:xfrm>
            <a:off x="729360" y="1318680"/>
            <a:ext cx="7688520" cy="534960"/>
          </a:xfrm>
          <a:prstGeom prst="rect">
            <a:avLst/>
          </a:prstGeom>
          <a:noFill/>
          <a:ln>
            <a:noFill/>
          </a:ln>
        </p:spPr>
        <p:txBody>
          <a:bodyPr tIns="91440" bIns="91440">
            <a:noAutofit/>
          </a:bodyPr>
          <a:p>
            <a:pPr>
              <a:lnSpc>
                <a:spcPct val="100000"/>
              </a:lnSpc>
              <a:tabLst>
                <a:tab algn="l" pos="0"/>
              </a:tabLst>
            </a:pPr>
            <a:r>
              <a:rPr b="1" lang="pl" sz="2600" spc="-1" strike="noStrike">
                <a:solidFill>
                  <a:srgbClr val="1a1a1a"/>
                </a:solidFill>
                <a:latin typeface="Raleway"/>
                <a:ea typeface="Raleway"/>
              </a:rPr>
              <a:t>Migrants or refugees? - New Zealand case </a:t>
            </a:r>
            <a:endParaRPr b="0" lang="pl-PL" sz="2600" spc="-1" strike="noStrike">
              <a:solidFill>
                <a:srgbClr val="000000"/>
              </a:solidFill>
              <a:latin typeface="Arial"/>
            </a:endParaRPr>
          </a:p>
        </p:txBody>
      </p:sp>
      <p:sp>
        <p:nvSpPr>
          <p:cNvPr id="841" name="TextShape 2"/>
          <p:cNvSpPr txBox="1"/>
          <p:nvPr/>
        </p:nvSpPr>
        <p:spPr>
          <a:xfrm>
            <a:off x="729360" y="2079000"/>
            <a:ext cx="7688520" cy="2260800"/>
          </a:xfrm>
          <a:prstGeom prst="rect">
            <a:avLst/>
          </a:prstGeom>
          <a:noFill/>
          <a:ln>
            <a:noFill/>
          </a:ln>
        </p:spPr>
        <p:txBody>
          <a:bodyPr tIns="91440" bIns="91440">
            <a:noAutofit/>
          </a:bodyPr>
          <a:p>
            <a:pPr marL="457200" indent="-342720">
              <a:lnSpc>
                <a:spcPct val="115000"/>
              </a:lnSpc>
              <a:buClr>
                <a:srgbClr val="595959"/>
              </a:buClr>
              <a:buFont typeface="Raleway"/>
              <a:buChar char="●"/>
            </a:pPr>
            <a:r>
              <a:rPr b="0" lang="pl" sz="1800" spc="-1" strike="noStrike">
                <a:solidFill>
                  <a:srgbClr val="595959"/>
                </a:solidFill>
                <a:latin typeface="Raleway"/>
                <a:ea typeface="Raleway"/>
              </a:rPr>
              <a:t>Small Island States such as </a:t>
            </a:r>
            <a:r>
              <a:rPr b="1" lang="pl" sz="1800" spc="-1" strike="noStrike">
                <a:solidFill>
                  <a:srgbClr val="595959"/>
                </a:solidFill>
                <a:latin typeface="Raleway"/>
                <a:ea typeface="Raleway"/>
              </a:rPr>
              <a:t>Tuvalu</a:t>
            </a:r>
            <a:r>
              <a:rPr b="0" lang="pl" sz="1800" spc="-1" strike="noStrike">
                <a:solidFill>
                  <a:srgbClr val="595959"/>
                </a:solidFill>
                <a:latin typeface="Raleway"/>
                <a:ea typeface="Raleway"/>
              </a:rPr>
              <a:t> are at the center of a heated debate on so-called climate refugees. In June 2014, New Zealand made headlines by granting residency to a Tuvaluan family claiming asylum based on climate change.</a:t>
            </a:r>
            <a:endParaRPr b="0" lang="pl-PL" sz="1800" spc="-1" strike="noStrike">
              <a:solidFill>
                <a:srgbClr val="000000"/>
              </a:solidFill>
              <a:latin typeface="Arial"/>
            </a:endParaRPr>
          </a:p>
          <a:p>
            <a:pPr lvl="1" marL="914400" indent="-342720">
              <a:lnSpc>
                <a:spcPct val="115000"/>
              </a:lnSpc>
              <a:buClr>
                <a:srgbClr val="595959"/>
              </a:buClr>
              <a:buFont typeface="Raleway"/>
              <a:buChar char="○"/>
            </a:pPr>
            <a:r>
              <a:rPr b="0" lang="pl" sz="1800" spc="-1" strike="noStrike">
                <a:solidFill>
                  <a:srgbClr val="595959"/>
                </a:solidFill>
                <a:latin typeface="Raleway"/>
                <a:ea typeface="Raleway"/>
              </a:rPr>
              <a:t>Tuvalu lies only a few meters above sea level, and as several alarmists have warned, many low-lying islands could completely disappear within 30 to 50 years. Family was complaining about coastal erosion and difficulty with growing crops. </a:t>
            </a:r>
            <a:endParaRPr b="0" lang="pl-PL" sz="1800" spc="-1" strike="noStrike">
              <a:solidFill>
                <a:srgbClr val="000000"/>
              </a:solidFill>
              <a:latin typeface="Arial"/>
            </a:endParaRPr>
          </a:p>
          <a:p>
            <a:pPr>
              <a:lnSpc>
                <a:spcPct val="115000"/>
              </a:lnSpc>
              <a:spcBef>
                <a:spcPts val="1599"/>
              </a:spcBef>
              <a:spcAft>
                <a:spcPts val="1599"/>
              </a:spcAft>
              <a:tabLst>
                <a:tab algn="l" pos="0"/>
              </a:tabLst>
            </a:pPr>
            <a:endParaRPr b="0" lang="pl-PL"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7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42" name="TextShape 1"/>
          <p:cNvSpPr txBox="1"/>
          <p:nvPr/>
        </p:nvSpPr>
        <p:spPr>
          <a:xfrm>
            <a:off x="729360" y="1318680"/>
            <a:ext cx="7688520" cy="534960"/>
          </a:xfrm>
          <a:prstGeom prst="rect">
            <a:avLst/>
          </a:prstGeom>
          <a:noFill/>
          <a:ln>
            <a:noFill/>
          </a:ln>
        </p:spPr>
        <p:txBody>
          <a:bodyPr tIns="91440" bIns="91440">
            <a:noAutofit/>
          </a:bodyPr>
          <a:p>
            <a:pPr>
              <a:lnSpc>
                <a:spcPct val="100000"/>
              </a:lnSpc>
              <a:tabLst>
                <a:tab algn="l" pos="0"/>
              </a:tabLst>
            </a:pPr>
            <a:r>
              <a:rPr b="1" lang="pl" sz="2600" spc="-1" strike="noStrike">
                <a:solidFill>
                  <a:srgbClr val="1a1a1a"/>
                </a:solidFill>
                <a:latin typeface="Raleway"/>
                <a:ea typeface="Raleway"/>
              </a:rPr>
              <a:t>Migrants or refugees? - New Zealand case </a:t>
            </a:r>
            <a:endParaRPr b="0" lang="pl-PL" sz="2600" spc="-1" strike="noStrike">
              <a:solidFill>
                <a:srgbClr val="000000"/>
              </a:solidFill>
              <a:latin typeface="Arial"/>
            </a:endParaRPr>
          </a:p>
        </p:txBody>
      </p:sp>
      <p:sp>
        <p:nvSpPr>
          <p:cNvPr id="843" name="TextShape 2"/>
          <p:cNvSpPr txBox="1"/>
          <p:nvPr/>
        </p:nvSpPr>
        <p:spPr>
          <a:xfrm>
            <a:off x="729360" y="2079000"/>
            <a:ext cx="7688520" cy="2260800"/>
          </a:xfrm>
          <a:prstGeom prst="rect">
            <a:avLst/>
          </a:prstGeom>
          <a:noFill/>
          <a:ln>
            <a:noFill/>
          </a:ln>
        </p:spPr>
        <p:txBody>
          <a:bodyPr tIns="91440" bIns="91440">
            <a:noAutofit/>
          </a:bodyPr>
          <a:p>
            <a:pPr marL="457200" indent="-336240">
              <a:lnSpc>
                <a:spcPct val="115000"/>
              </a:lnSpc>
              <a:buClr>
                <a:srgbClr val="666666"/>
              </a:buClr>
              <a:buFont typeface="Raleway"/>
              <a:buChar char="●"/>
            </a:pPr>
            <a:r>
              <a:rPr b="0" lang="pl" sz="1700" spc="-1" strike="noStrike">
                <a:solidFill>
                  <a:srgbClr val="666666"/>
                </a:solidFill>
                <a:latin typeface="Raleway"/>
                <a:ea typeface="Raleway"/>
              </a:rPr>
              <a:t>New Zealand did not just grant asylum to the first “climate refugees”. The family were granted residence in New Zealand on humanitarian grounds. The impacts of climate change formed a large part of the case. However, in the end, the court granted the family residency because of the close family ties they had in New Zealand.</a:t>
            </a:r>
            <a:endParaRPr b="0" lang="pl-PL" sz="1700" spc="-1" strike="noStrike">
              <a:solidFill>
                <a:srgbClr val="000000"/>
              </a:solidFill>
              <a:latin typeface="Arial"/>
            </a:endParaRPr>
          </a:p>
          <a:p>
            <a:pPr marL="457200" indent="-336240">
              <a:lnSpc>
                <a:spcPct val="115000"/>
              </a:lnSpc>
              <a:buClr>
                <a:srgbClr val="666666"/>
              </a:buClr>
              <a:buFont typeface="Raleway"/>
              <a:buChar char="●"/>
            </a:pPr>
            <a:r>
              <a:rPr b="0" lang="pl" sz="1700" spc="-1" strike="noStrike">
                <a:solidFill>
                  <a:srgbClr val="666666"/>
                </a:solidFill>
                <a:latin typeface="Raleway"/>
                <a:ea typeface="Raleway"/>
              </a:rPr>
              <a:t>However, this case did not grant refugee status, so it has no bearing on how New Zealand deals with refugees in the future. </a:t>
            </a:r>
            <a:r>
              <a:rPr b="1" lang="pl" sz="1700" spc="-1" strike="noStrike">
                <a:solidFill>
                  <a:srgbClr val="666666"/>
                </a:solidFill>
                <a:latin typeface="Raleway"/>
                <a:ea typeface="Raleway"/>
              </a:rPr>
              <a:t>It also has no effect on the Refugee Convention, which is international law</a:t>
            </a:r>
            <a:endParaRPr b="0" lang="pl-PL" sz="17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7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44" name="TextShape 1"/>
          <p:cNvSpPr txBox="1"/>
          <p:nvPr/>
        </p:nvSpPr>
        <p:spPr>
          <a:xfrm>
            <a:off x="729360" y="1318680"/>
            <a:ext cx="7688520" cy="534960"/>
          </a:xfrm>
          <a:prstGeom prst="rect">
            <a:avLst/>
          </a:prstGeom>
          <a:noFill/>
          <a:ln>
            <a:noFill/>
          </a:ln>
        </p:spPr>
        <p:txBody>
          <a:bodyPr tIns="91440" bIns="91440">
            <a:noAutofit/>
          </a:bodyPr>
          <a:p>
            <a:pPr>
              <a:lnSpc>
                <a:spcPct val="100000"/>
              </a:lnSpc>
              <a:tabLst>
                <a:tab algn="l" pos="0"/>
              </a:tabLst>
            </a:pPr>
            <a:r>
              <a:rPr b="1" lang="pl" sz="2600" spc="-1" strike="noStrike">
                <a:solidFill>
                  <a:srgbClr val="1a1a1a"/>
                </a:solidFill>
                <a:latin typeface="Raleway"/>
                <a:ea typeface="Raleway"/>
              </a:rPr>
              <a:t>Migrants or refugees? </a:t>
            </a:r>
            <a:endParaRPr b="0" lang="pl-PL" sz="2600" spc="-1" strike="noStrike">
              <a:solidFill>
                <a:srgbClr val="000000"/>
              </a:solidFill>
              <a:latin typeface="Arial"/>
            </a:endParaRPr>
          </a:p>
        </p:txBody>
      </p:sp>
      <p:sp>
        <p:nvSpPr>
          <p:cNvPr id="845" name="TextShape 2"/>
          <p:cNvSpPr txBox="1"/>
          <p:nvPr/>
        </p:nvSpPr>
        <p:spPr>
          <a:xfrm>
            <a:off x="727560" y="2002680"/>
            <a:ext cx="7688520" cy="2260800"/>
          </a:xfrm>
          <a:prstGeom prst="rect">
            <a:avLst/>
          </a:prstGeom>
          <a:noFill/>
          <a:ln>
            <a:noFill/>
          </a:ln>
        </p:spPr>
        <p:txBody>
          <a:bodyPr tIns="91440" bIns="91440">
            <a:noAutofit/>
          </a:bodyPr>
          <a:p>
            <a:pPr marL="457200" indent="-323640">
              <a:lnSpc>
                <a:spcPct val="115000"/>
              </a:lnSpc>
              <a:buClr>
                <a:srgbClr val="595959"/>
              </a:buClr>
              <a:buFont typeface="Raleway"/>
              <a:buChar char="●"/>
            </a:pPr>
            <a:r>
              <a:rPr b="0" lang="pl" sz="1500" spc="-1" strike="noStrike">
                <a:solidFill>
                  <a:srgbClr val="595959"/>
                </a:solidFill>
                <a:latin typeface="Raleway"/>
                <a:ea typeface="Raleway"/>
              </a:rPr>
              <a:t>Victims of climate change </a:t>
            </a:r>
            <a:r>
              <a:rPr b="1" lang="pl" sz="1500" spc="-1" strike="noStrike">
                <a:solidFill>
                  <a:srgbClr val="595959"/>
                </a:solidFill>
                <a:latin typeface="Raleway"/>
                <a:ea typeface="Raleway"/>
              </a:rPr>
              <a:t>are not recognized as refugees</a:t>
            </a:r>
            <a:r>
              <a:rPr b="0" lang="pl" sz="1500" spc="-1" strike="noStrike">
                <a:solidFill>
                  <a:srgbClr val="595959"/>
                </a:solidFill>
                <a:latin typeface="Raleway"/>
                <a:ea typeface="Raleway"/>
              </a:rPr>
              <a:t> by the International Refugee Convention.</a:t>
            </a:r>
            <a:endParaRPr b="0" lang="pl-PL" sz="1500" spc="-1" strike="noStrike">
              <a:solidFill>
                <a:srgbClr val="000000"/>
              </a:solidFill>
              <a:latin typeface="Arial"/>
            </a:endParaRPr>
          </a:p>
          <a:p>
            <a:pPr marL="457200" indent="-323640">
              <a:lnSpc>
                <a:spcPct val="115000"/>
              </a:lnSpc>
              <a:buClr>
                <a:srgbClr val="595959"/>
              </a:buClr>
              <a:buFont typeface="Raleway"/>
              <a:buChar char="●"/>
            </a:pPr>
            <a:r>
              <a:rPr b="0" lang="pl" sz="1500" spc="-1" strike="noStrike">
                <a:solidFill>
                  <a:srgbClr val="595959"/>
                </a:solidFill>
                <a:latin typeface="Raleway"/>
                <a:ea typeface="Raleway"/>
              </a:rPr>
              <a:t>Given that the majority of people displaced by climate change will likely stay within their own borders, </a:t>
            </a:r>
            <a:r>
              <a:rPr b="1" lang="pl" sz="1500" spc="-1" strike="noStrike">
                <a:solidFill>
                  <a:srgbClr val="595959"/>
                </a:solidFill>
                <a:latin typeface="Raleway"/>
                <a:ea typeface="Raleway"/>
              </a:rPr>
              <a:t>restricting the definition</a:t>
            </a:r>
            <a:r>
              <a:rPr b="0" lang="pl" sz="1500" spc="-1" strike="noStrike">
                <a:solidFill>
                  <a:srgbClr val="595959"/>
                </a:solidFill>
                <a:latin typeface="Raleway"/>
                <a:ea typeface="Raleway"/>
              </a:rPr>
              <a:t> to those who cross international borders may seriously understate the extent of the problem. Second, </a:t>
            </a:r>
            <a:r>
              <a:rPr b="1" lang="pl" sz="1500" spc="-1" strike="noStrike">
                <a:solidFill>
                  <a:srgbClr val="595959"/>
                </a:solidFill>
                <a:latin typeface="Raleway"/>
                <a:ea typeface="Raleway"/>
              </a:rPr>
              <a:t>the concept of a “refugee” tends to imply a right of return</a:t>
            </a:r>
            <a:r>
              <a:rPr b="0" lang="pl" sz="1500" spc="-1" strike="noStrike">
                <a:solidFill>
                  <a:srgbClr val="595959"/>
                </a:solidFill>
                <a:latin typeface="Raleway"/>
                <a:ea typeface="Raleway"/>
              </a:rPr>
              <a:t> once the persecution that triggered the original flight has ceased</a:t>
            </a:r>
            <a:endParaRPr b="0" lang="pl-PL" sz="1500" spc="-1" strike="noStrike">
              <a:solidFill>
                <a:srgbClr val="000000"/>
              </a:solidFill>
              <a:latin typeface="Arial"/>
            </a:endParaRPr>
          </a:p>
          <a:p>
            <a:pPr marL="457200" indent="-323640">
              <a:lnSpc>
                <a:spcPct val="115000"/>
              </a:lnSpc>
              <a:buClr>
                <a:srgbClr val="595959"/>
              </a:buClr>
              <a:buFont typeface="Lato"/>
              <a:buChar char="●"/>
            </a:pPr>
            <a:r>
              <a:rPr b="1" lang="pl" sz="1500" spc="-1" strike="noStrike">
                <a:solidFill>
                  <a:srgbClr val="595959"/>
                </a:solidFill>
                <a:latin typeface="Raleway"/>
                <a:ea typeface="Raleway"/>
              </a:rPr>
              <a:t>It’s hard to track climate migration.</a:t>
            </a:r>
            <a:r>
              <a:rPr b="0" lang="pl" sz="1500" spc="-1" strike="noStrike">
                <a:solidFill>
                  <a:srgbClr val="595959"/>
                </a:solidFill>
                <a:latin typeface="Raleway"/>
                <a:ea typeface="Raleway"/>
              </a:rPr>
              <a:t> No data about climate migrants/refugees. </a:t>
            </a:r>
            <a:r>
              <a:rPr b="1" lang="pl" sz="1500" spc="-1" strike="noStrike">
                <a:solidFill>
                  <a:srgbClr val="595959"/>
                </a:solidFill>
                <a:latin typeface="Raleway"/>
                <a:ea typeface="Raleway"/>
              </a:rPr>
              <a:t>They are not receiving any help from the community. </a:t>
            </a:r>
            <a:endParaRPr b="0" lang="pl-PL" sz="15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7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46" name="TextShape 1"/>
          <p:cNvSpPr txBox="1"/>
          <p:nvPr/>
        </p:nvSpPr>
        <p:spPr>
          <a:xfrm>
            <a:off x="729360" y="1318680"/>
            <a:ext cx="7688520" cy="534960"/>
          </a:xfrm>
          <a:prstGeom prst="rect">
            <a:avLst/>
          </a:prstGeom>
          <a:noFill/>
          <a:ln>
            <a:noFill/>
          </a:ln>
        </p:spPr>
        <p:txBody>
          <a:bodyPr tIns="91440" bIns="91440">
            <a:noAutofit/>
          </a:bodyPr>
          <a:p>
            <a:pPr>
              <a:lnSpc>
                <a:spcPct val="100000"/>
              </a:lnSpc>
              <a:tabLst>
                <a:tab algn="l" pos="0"/>
              </a:tabLst>
            </a:pPr>
            <a:r>
              <a:rPr b="1" lang="pl" sz="2600" spc="-1" strike="noStrike">
                <a:solidFill>
                  <a:srgbClr val="1a1a1a"/>
                </a:solidFill>
                <a:latin typeface="Raleway"/>
                <a:ea typeface="Raleway"/>
              </a:rPr>
              <a:t>Migrants or refugees? </a:t>
            </a:r>
            <a:endParaRPr b="0" lang="pl-PL" sz="2600" spc="-1" strike="noStrike">
              <a:solidFill>
                <a:srgbClr val="000000"/>
              </a:solidFill>
              <a:latin typeface="Arial"/>
            </a:endParaRPr>
          </a:p>
        </p:txBody>
      </p:sp>
      <p:sp>
        <p:nvSpPr>
          <p:cNvPr id="847" name="TextShape 2"/>
          <p:cNvSpPr txBox="1"/>
          <p:nvPr/>
        </p:nvSpPr>
        <p:spPr>
          <a:xfrm>
            <a:off x="727560" y="2002680"/>
            <a:ext cx="7688520" cy="2260800"/>
          </a:xfrm>
          <a:prstGeom prst="rect">
            <a:avLst/>
          </a:prstGeom>
          <a:noFill/>
          <a:ln>
            <a:noFill/>
          </a:ln>
        </p:spPr>
        <p:txBody>
          <a:bodyPr tIns="91440" bIns="91440">
            <a:noAutofit/>
          </a:bodyPr>
          <a:p>
            <a:pPr marL="457200" indent="-336240">
              <a:lnSpc>
                <a:spcPct val="115000"/>
              </a:lnSpc>
              <a:buClr>
                <a:srgbClr val="595959"/>
              </a:buClr>
              <a:buFont typeface="Lato"/>
              <a:buChar char="●"/>
            </a:pPr>
            <a:r>
              <a:rPr b="1" lang="pl" sz="1700" spc="-1" strike="noStrike">
                <a:solidFill>
                  <a:srgbClr val="595959"/>
                </a:solidFill>
                <a:latin typeface="Raleway"/>
                <a:ea typeface="Raleway"/>
              </a:rPr>
              <a:t>How then should we categorize these people?</a:t>
            </a:r>
            <a:r>
              <a:rPr b="0" lang="pl" sz="1700" spc="-1" strike="noStrike">
                <a:solidFill>
                  <a:srgbClr val="595959"/>
                </a:solidFill>
                <a:latin typeface="Raleway"/>
                <a:ea typeface="Raleway"/>
              </a:rPr>
              <a:t> The International Organization for Migration (IOM) proposes the following definition, “</a:t>
            </a:r>
            <a:r>
              <a:rPr b="1" lang="pl" sz="1700" spc="-1" strike="noStrike">
                <a:solidFill>
                  <a:srgbClr val="595959"/>
                </a:solidFill>
                <a:latin typeface="Raleway"/>
                <a:ea typeface="Raleway"/>
              </a:rPr>
              <a:t>Environmental migrants</a:t>
            </a:r>
            <a:r>
              <a:rPr b="0" lang="pl" sz="1700" spc="-1" strike="noStrike">
                <a:solidFill>
                  <a:srgbClr val="595959"/>
                </a:solidFill>
                <a:latin typeface="Raleway"/>
                <a:ea typeface="Raleway"/>
              </a:rPr>
              <a:t> are persons or groups of persons, who, for compelling reasons of sudden or progressive changes in the environment that adversely affect their lives or living conditions, are obliged to leave their habitual homes, or chose to do so, either temporarily or permanently, and who move either within their country or abroad”.</a:t>
            </a:r>
            <a:endParaRPr b="0" lang="pl-PL" sz="17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7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48" name="TextShape 1"/>
          <p:cNvSpPr txBox="1"/>
          <p:nvPr/>
        </p:nvSpPr>
        <p:spPr>
          <a:xfrm>
            <a:off x="729360" y="1318680"/>
            <a:ext cx="7688520" cy="534960"/>
          </a:xfrm>
          <a:prstGeom prst="rect">
            <a:avLst/>
          </a:prstGeom>
          <a:noFill/>
          <a:ln>
            <a:noFill/>
          </a:ln>
        </p:spPr>
        <p:txBody>
          <a:bodyPr tIns="91440" bIns="91440">
            <a:noAutofit/>
          </a:bodyPr>
          <a:p>
            <a:pPr>
              <a:lnSpc>
                <a:spcPct val="100000"/>
              </a:lnSpc>
              <a:tabLst>
                <a:tab algn="l" pos="0"/>
              </a:tabLst>
            </a:pPr>
            <a:r>
              <a:rPr b="1" lang="pl" sz="2600" spc="-1" strike="noStrike">
                <a:solidFill>
                  <a:srgbClr val="1a1a1a"/>
                </a:solidFill>
                <a:latin typeface="Raleway"/>
                <a:ea typeface="Raleway"/>
              </a:rPr>
              <a:t>Current-day problem </a:t>
            </a:r>
            <a:endParaRPr b="0" lang="pl-PL" sz="2600" spc="-1" strike="noStrike">
              <a:solidFill>
                <a:srgbClr val="000000"/>
              </a:solidFill>
              <a:latin typeface="Arial"/>
            </a:endParaRPr>
          </a:p>
        </p:txBody>
      </p:sp>
      <p:sp>
        <p:nvSpPr>
          <p:cNvPr id="849" name="TextShape 2"/>
          <p:cNvSpPr txBox="1"/>
          <p:nvPr/>
        </p:nvSpPr>
        <p:spPr>
          <a:xfrm>
            <a:off x="729360" y="2079000"/>
            <a:ext cx="7688520" cy="2260800"/>
          </a:xfrm>
          <a:prstGeom prst="rect">
            <a:avLst/>
          </a:prstGeom>
          <a:noFill/>
          <a:ln>
            <a:noFill/>
          </a:ln>
        </p:spPr>
        <p:txBody>
          <a:bodyPr tIns="91440" bIns="91440">
            <a:noAutofit/>
          </a:bodyPr>
          <a:p>
            <a:pPr marL="457200" indent="-336240">
              <a:lnSpc>
                <a:spcPct val="115000"/>
              </a:lnSpc>
              <a:buClr>
                <a:srgbClr val="595959"/>
              </a:buClr>
              <a:buFont typeface="Raleway"/>
              <a:buChar char="●"/>
            </a:pPr>
            <a:r>
              <a:rPr b="0" lang="pl" sz="1700" spc="-1" strike="noStrike">
                <a:solidFill>
                  <a:srgbClr val="595959"/>
                </a:solidFill>
                <a:latin typeface="Raleway"/>
                <a:ea typeface="Raleway"/>
              </a:rPr>
              <a:t>In 2016 alone, over </a:t>
            </a:r>
            <a:r>
              <a:rPr b="1" lang="pl" sz="1700" spc="-1" strike="noStrike">
                <a:solidFill>
                  <a:srgbClr val="595959"/>
                </a:solidFill>
                <a:latin typeface="Raleway"/>
                <a:ea typeface="Raleway"/>
              </a:rPr>
              <a:t>24 million people were displaced by unexpected climate-related disasters</a:t>
            </a:r>
            <a:r>
              <a:rPr b="0" lang="pl" sz="1700" spc="-1" strike="noStrike">
                <a:solidFill>
                  <a:srgbClr val="595959"/>
                </a:solidFill>
                <a:latin typeface="Raleway"/>
                <a:ea typeface="Raleway"/>
              </a:rPr>
              <a:t>. It is commonly understood that there is a correlation between climate change and human mobility, however, the lack of evidence-based findings has hindered necessary changes to being made in this regard. </a:t>
            </a:r>
            <a:r>
              <a:rPr b="1" lang="pl" sz="1700" spc="-1" strike="noStrike">
                <a:solidFill>
                  <a:srgbClr val="595959"/>
                </a:solidFill>
                <a:latin typeface="Raleway"/>
                <a:ea typeface="Raleway"/>
              </a:rPr>
              <a:t>It is extremely difficult to track migration caused by climate change</a:t>
            </a:r>
            <a:r>
              <a:rPr b="0" lang="pl" sz="1700" spc="-1" strike="noStrike">
                <a:solidFill>
                  <a:srgbClr val="595959"/>
                </a:solidFill>
                <a:latin typeface="Raleway"/>
                <a:ea typeface="Raleway"/>
              </a:rPr>
              <a:t>; there are numerous other factors that could also contribute to migration, and some may even be in combination with climate change.</a:t>
            </a:r>
            <a:endParaRPr b="0" lang="pl-PL" sz="17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7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50" name="TextShape 1"/>
          <p:cNvSpPr txBox="1"/>
          <p:nvPr/>
        </p:nvSpPr>
        <p:spPr>
          <a:xfrm>
            <a:off x="729360" y="1318680"/>
            <a:ext cx="7688520" cy="534960"/>
          </a:xfrm>
          <a:prstGeom prst="rect">
            <a:avLst/>
          </a:prstGeom>
          <a:noFill/>
          <a:ln>
            <a:noFill/>
          </a:ln>
        </p:spPr>
        <p:txBody>
          <a:bodyPr tIns="91440" bIns="91440">
            <a:noAutofit/>
          </a:bodyPr>
          <a:p>
            <a:pPr>
              <a:lnSpc>
                <a:spcPct val="100000"/>
              </a:lnSpc>
              <a:tabLst>
                <a:tab algn="l" pos="0"/>
              </a:tabLst>
            </a:pPr>
            <a:r>
              <a:rPr b="1" lang="pl" sz="2600" spc="-1" strike="noStrike">
                <a:solidFill>
                  <a:srgbClr val="1a1a1a"/>
                </a:solidFill>
                <a:latin typeface="Raleway"/>
                <a:ea typeface="Raleway"/>
              </a:rPr>
              <a:t>Drivers of migration </a:t>
            </a:r>
            <a:endParaRPr b="0" lang="pl-PL" sz="2600" spc="-1" strike="noStrike">
              <a:solidFill>
                <a:srgbClr val="000000"/>
              </a:solidFill>
              <a:latin typeface="Arial"/>
            </a:endParaRPr>
          </a:p>
        </p:txBody>
      </p:sp>
      <p:sp>
        <p:nvSpPr>
          <p:cNvPr id="851" name="TextShape 2"/>
          <p:cNvSpPr txBox="1"/>
          <p:nvPr/>
        </p:nvSpPr>
        <p:spPr>
          <a:xfrm>
            <a:off x="729360" y="2079000"/>
            <a:ext cx="7688520" cy="2260800"/>
          </a:xfrm>
          <a:prstGeom prst="rect">
            <a:avLst/>
          </a:prstGeom>
          <a:noFill/>
          <a:ln>
            <a:noFill/>
          </a:ln>
        </p:spPr>
        <p:txBody>
          <a:bodyPr tIns="91440" bIns="91440">
            <a:noAutofit/>
          </a:bodyPr>
          <a:p>
            <a:pPr marL="457200" indent="-342720">
              <a:lnSpc>
                <a:spcPct val="115000"/>
              </a:lnSpc>
              <a:buClr>
                <a:srgbClr val="595959"/>
              </a:buClr>
              <a:buFont typeface="Raleway"/>
              <a:buChar char="●"/>
            </a:pPr>
            <a:r>
              <a:rPr b="0" lang="pl" sz="1800" spc="-1" strike="noStrike">
                <a:solidFill>
                  <a:srgbClr val="595959"/>
                </a:solidFill>
                <a:latin typeface="Raleway"/>
                <a:ea typeface="Raleway"/>
              </a:rPr>
              <a:t>Environmental factors are more likely to operate through intermediate drivers</a:t>
            </a:r>
            <a:endParaRPr b="0" lang="pl-PL" sz="1800" spc="-1" strike="noStrike">
              <a:solidFill>
                <a:srgbClr val="000000"/>
              </a:solidFill>
              <a:latin typeface="Arial"/>
            </a:endParaRPr>
          </a:p>
          <a:p>
            <a:pPr lvl="1" marL="914400" indent="-342720">
              <a:lnSpc>
                <a:spcPct val="115000"/>
              </a:lnSpc>
              <a:buClr>
                <a:srgbClr val="595959"/>
              </a:buClr>
              <a:buFont typeface="Raleway"/>
              <a:buChar char="○"/>
            </a:pPr>
            <a:r>
              <a:rPr b="0" lang="pl" sz="1800" spc="-1" strike="noStrike">
                <a:solidFill>
                  <a:srgbClr val="595959"/>
                </a:solidFill>
                <a:latin typeface="Raleway"/>
                <a:ea typeface="Raleway"/>
              </a:rPr>
              <a:t>economic</a:t>
            </a:r>
            <a:endParaRPr b="0" lang="pl-PL" sz="1800" spc="-1" strike="noStrike">
              <a:solidFill>
                <a:srgbClr val="000000"/>
              </a:solidFill>
              <a:latin typeface="Arial"/>
            </a:endParaRPr>
          </a:p>
          <a:p>
            <a:pPr lvl="1" marL="914400" indent="-342720">
              <a:lnSpc>
                <a:spcPct val="115000"/>
              </a:lnSpc>
              <a:buClr>
                <a:srgbClr val="595959"/>
              </a:buClr>
              <a:buFont typeface="Raleway"/>
              <a:buChar char="○"/>
            </a:pPr>
            <a:r>
              <a:rPr b="0" lang="pl" sz="1800" spc="-1" strike="noStrike">
                <a:solidFill>
                  <a:srgbClr val="595959"/>
                </a:solidFill>
                <a:latin typeface="Raleway"/>
                <a:ea typeface="Raleway"/>
              </a:rPr>
              <a:t>social</a:t>
            </a:r>
            <a:endParaRPr b="0" lang="pl-PL" sz="1800" spc="-1" strike="noStrike">
              <a:solidFill>
                <a:srgbClr val="000000"/>
              </a:solidFill>
              <a:latin typeface="Arial"/>
            </a:endParaRPr>
          </a:p>
          <a:p>
            <a:pPr lvl="1" marL="914400" indent="-342720">
              <a:lnSpc>
                <a:spcPct val="115000"/>
              </a:lnSpc>
              <a:buClr>
                <a:srgbClr val="595959"/>
              </a:buClr>
              <a:buFont typeface="Raleway"/>
              <a:buChar char="○"/>
            </a:pPr>
            <a:r>
              <a:rPr b="0" lang="pl" sz="1800" spc="-1" strike="noStrike">
                <a:solidFill>
                  <a:srgbClr val="595959"/>
                </a:solidFill>
                <a:latin typeface="Raleway"/>
                <a:ea typeface="Raleway"/>
              </a:rPr>
              <a:t>demographic</a:t>
            </a:r>
            <a:endParaRPr b="0" lang="pl-PL" sz="1800" spc="-1" strike="noStrike">
              <a:solidFill>
                <a:srgbClr val="000000"/>
              </a:solidFill>
              <a:latin typeface="Arial"/>
            </a:endParaRPr>
          </a:p>
          <a:p>
            <a:pPr lvl="1" marL="914400" indent="-342720">
              <a:lnSpc>
                <a:spcPct val="115000"/>
              </a:lnSpc>
              <a:buClr>
                <a:srgbClr val="595959"/>
              </a:buClr>
              <a:buFont typeface="Raleway"/>
              <a:buChar char="○"/>
            </a:pPr>
            <a:r>
              <a:rPr b="0" lang="pl" sz="1800" spc="-1" strike="noStrike">
                <a:solidFill>
                  <a:srgbClr val="595959"/>
                </a:solidFill>
                <a:latin typeface="Raleway"/>
                <a:ea typeface="Raleway"/>
              </a:rPr>
              <a:t>political</a:t>
            </a:r>
            <a:endParaRPr b="0" lang="pl-PL"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7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52" name="TextShape 1"/>
          <p:cNvSpPr txBox="1"/>
          <p:nvPr/>
        </p:nvSpPr>
        <p:spPr>
          <a:xfrm>
            <a:off x="729360" y="1318680"/>
            <a:ext cx="7688520" cy="534960"/>
          </a:xfrm>
          <a:prstGeom prst="rect">
            <a:avLst/>
          </a:prstGeom>
          <a:noFill/>
          <a:ln>
            <a:noFill/>
          </a:ln>
        </p:spPr>
        <p:txBody>
          <a:bodyPr tIns="91440" bIns="91440">
            <a:noAutofit/>
          </a:bodyPr>
          <a:p>
            <a:endParaRPr b="0" lang="pl-PL" sz="1400" spc="-1" strike="noStrike">
              <a:solidFill>
                <a:srgbClr val="000000"/>
              </a:solidFill>
              <a:latin typeface="Arial"/>
            </a:endParaRPr>
          </a:p>
        </p:txBody>
      </p:sp>
      <p:sp>
        <p:nvSpPr>
          <p:cNvPr id="853" name="TextShape 2"/>
          <p:cNvSpPr txBox="1"/>
          <p:nvPr/>
        </p:nvSpPr>
        <p:spPr>
          <a:xfrm>
            <a:off x="729360" y="2079000"/>
            <a:ext cx="7688520" cy="2260800"/>
          </a:xfrm>
          <a:prstGeom prst="rect">
            <a:avLst/>
          </a:prstGeom>
          <a:noFill/>
          <a:ln>
            <a:noFill/>
          </a:ln>
        </p:spPr>
        <p:txBody>
          <a:bodyPr tIns="91440" bIns="91440">
            <a:noAutofit/>
          </a:bodyPr>
          <a:p>
            <a:endParaRPr b="0" lang="pl-PL" sz="1400" spc="-1" strike="noStrike">
              <a:solidFill>
                <a:srgbClr val="000000"/>
              </a:solidFill>
              <a:latin typeface="Arial"/>
            </a:endParaRPr>
          </a:p>
        </p:txBody>
      </p:sp>
      <p:pic>
        <p:nvPicPr>
          <p:cNvPr id="854" name="Google Shape;713;p118" descr=""/>
          <p:cNvPicPr/>
          <p:nvPr/>
        </p:nvPicPr>
        <p:blipFill>
          <a:blip r:embed="rId1"/>
          <a:stretch/>
        </p:blipFill>
        <p:spPr>
          <a:xfrm>
            <a:off x="574200" y="532440"/>
            <a:ext cx="7998840" cy="4488840"/>
          </a:xfrm>
          <a:prstGeom prst="rect">
            <a:avLst/>
          </a:prstGeom>
          <a:ln>
            <a:noFill/>
          </a:ln>
        </p:spPr>
      </p:pic>
    </p:spTree>
  </p:cSld>
  <mc:AlternateContent>
    <mc:Choice Requires="p14">
      <p:transition spd="slow" p14:dur="2000"/>
    </mc:Choice>
    <mc:Fallback>
      <p:transition spd="slow"/>
    </mc:Fallback>
  </mc:AlternateContent>
</p:sld>
</file>

<file path=ppt/slides/slide7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55" name="TextShape 1"/>
          <p:cNvSpPr txBox="1"/>
          <p:nvPr/>
        </p:nvSpPr>
        <p:spPr>
          <a:xfrm>
            <a:off x="729360" y="1318680"/>
            <a:ext cx="7688520" cy="534960"/>
          </a:xfrm>
          <a:prstGeom prst="rect">
            <a:avLst/>
          </a:prstGeom>
          <a:noFill/>
          <a:ln>
            <a:noFill/>
          </a:ln>
        </p:spPr>
        <p:txBody>
          <a:bodyPr tIns="91440" bIns="91440">
            <a:noAutofit/>
          </a:bodyPr>
          <a:p>
            <a:endParaRPr b="0" lang="pl-PL" sz="1400" spc="-1" strike="noStrike">
              <a:solidFill>
                <a:srgbClr val="000000"/>
              </a:solidFill>
              <a:latin typeface="Arial"/>
            </a:endParaRPr>
          </a:p>
        </p:txBody>
      </p:sp>
      <p:sp>
        <p:nvSpPr>
          <p:cNvPr id="856" name="TextShape 2"/>
          <p:cNvSpPr txBox="1"/>
          <p:nvPr/>
        </p:nvSpPr>
        <p:spPr>
          <a:xfrm>
            <a:off x="729360" y="2079000"/>
            <a:ext cx="7688520" cy="2260800"/>
          </a:xfrm>
          <a:prstGeom prst="rect">
            <a:avLst/>
          </a:prstGeom>
          <a:noFill/>
          <a:ln>
            <a:noFill/>
          </a:ln>
        </p:spPr>
        <p:txBody>
          <a:bodyPr tIns="91440" bIns="91440">
            <a:noAutofit/>
          </a:bodyPr>
          <a:p>
            <a:endParaRPr b="0" lang="pl-PL" sz="1400" spc="-1" strike="noStrike">
              <a:solidFill>
                <a:srgbClr val="000000"/>
              </a:solidFill>
              <a:latin typeface="Arial"/>
            </a:endParaRPr>
          </a:p>
        </p:txBody>
      </p:sp>
      <p:pic>
        <p:nvPicPr>
          <p:cNvPr id="857" name="Google Shape;720;p119" descr=""/>
          <p:cNvPicPr/>
          <p:nvPr/>
        </p:nvPicPr>
        <p:blipFill>
          <a:blip r:embed="rId1"/>
          <a:stretch/>
        </p:blipFill>
        <p:spPr>
          <a:xfrm>
            <a:off x="610200" y="686880"/>
            <a:ext cx="7923240" cy="4013640"/>
          </a:xfrm>
          <a:prstGeom prst="rect">
            <a:avLst/>
          </a:prstGeom>
          <a:ln>
            <a:noFill/>
          </a:ln>
        </p:spPr>
      </p:pic>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25" name="TextShape 1"/>
          <p:cNvSpPr txBox="1"/>
          <p:nvPr/>
        </p:nvSpPr>
        <p:spPr>
          <a:xfrm>
            <a:off x="729360" y="864360"/>
            <a:ext cx="7020720" cy="2984760"/>
          </a:xfrm>
          <a:prstGeom prst="rect">
            <a:avLst/>
          </a:prstGeom>
          <a:noFill/>
          <a:ln>
            <a:noFill/>
          </a:ln>
        </p:spPr>
        <p:txBody>
          <a:bodyPr tIns="91440" bIns="91440" anchor="ctr">
            <a:noAutofit/>
          </a:bodyPr>
          <a:p>
            <a:pPr algn="just">
              <a:lnSpc>
                <a:spcPct val="100000"/>
              </a:lnSpc>
              <a:tabLst>
                <a:tab algn="l" pos="0"/>
              </a:tabLst>
            </a:pPr>
            <a:r>
              <a:rPr b="1" lang="pl" sz="3600" spc="-1" strike="noStrike">
                <a:solidFill>
                  <a:srgbClr val="ffffff"/>
                </a:solidFill>
                <a:latin typeface="Raleway"/>
                <a:ea typeface="Raleway"/>
              </a:rPr>
              <a:t>Examples of social crisis </a:t>
            </a:r>
            <a:endParaRPr b="0" lang="pl-PL" sz="36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8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58" name="TextShape 1"/>
          <p:cNvSpPr txBox="1"/>
          <p:nvPr/>
        </p:nvSpPr>
        <p:spPr>
          <a:xfrm>
            <a:off x="729360" y="864360"/>
            <a:ext cx="7020720" cy="2984760"/>
          </a:xfrm>
          <a:prstGeom prst="rect">
            <a:avLst/>
          </a:prstGeom>
          <a:noFill/>
          <a:ln>
            <a:noFill/>
          </a:ln>
        </p:spPr>
        <p:txBody>
          <a:bodyPr tIns="91440" bIns="91440" anchor="ctr">
            <a:noAutofit/>
          </a:bodyPr>
          <a:p>
            <a:pPr>
              <a:lnSpc>
                <a:spcPct val="100000"/>
              </a:lnSpc>
              <a:tabLst>
                <a:tab algn="l" pos="0"/>
              </a:tabLst>
            </a:pPr>
            <a:r>
              <a:rPr b="1" lang="pl" sz="3600" spc="-1" strike="noStrike">
                <a:solidFill>
                  <a:srgbClr val="ffffff"/>
                </a:solidFill>
                <a:latin typeface="Raleway"/>
                <a:ea typeface="Raleway"/>
              </a:rPr>
              <a:t>Climate processes and climate events - drivers of forced migration </a:t>
            </a:r>
            <a:endParaRPr b="0" lang="pl-PL" sz="36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8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59" name="TextShape 1"/>
          <p:cNvSpPr txBox="1"/>
          <p:nvPr/>
        </p:nvSpPr>
        <p:spPr>
          <a:xfrm>
            <a:off x="729360" y="1605600"/>
            <a:ext cx="3773880" cy="2260800"/>
          </a:xfrm>
          <a:prstGeom prst="rect">
            <a:avLst/>
          </a:prstGeom>
          <a:noFill/>
          <a:ln>
            <a:noFill/>
          </a:ln>
        </p:spPr>
        <p:txBody>
          <a:bodyPr tIns="91440" bIns="91440">
            <a:noAutofit/>
          </a:bodyPr>
          <a:p>
            <a:pPr marL="457200" indent="-329760">
              <a:lnSpc>
                <a:spcPct val="115000"/>
              </a:lnSpc>
              <a:buClr>
                <a:srgbClr val="595959"/>
              </a:buClr>
              <a:buFont typeface="Raleway"/>
              <a:buChar char="●"/>
            </a:pPr>
            <a:r>
              <a:rPr b="1" lang="pl" sz="1600" spc="-1" strike="noStrike">
                <a:solidFill>
                  <a:srgbClr val="595959"/>
                </a:solidFill>
                <a:latin typeface="Raleway"/>
                <a:ea typeface="Raleway"/>
              </a:rPr>
              <a:t>Climate processes</a:t>
            </a:r>
            <a:r>
              <a:rPr b="0" lang="pl" sz="1600" spc="-1" strike="noStrike">
                <a:solidFill>
                  <a:srgbClr val="595959"/>
                </a:solidFill>
                <a:latin typeface="Raleway"/>
                <a:ea typeface="Raleway"/>
              </a:rPr>
              <a:t> are slow onset changes such as sea-level rise, salinization of agricultural land, desertification, growing water scarcity and food insecurity. Sea level rise patently makes certain coastal areas and small island states uninhabitable. </a:t>
            </a:r>
            <a:endParaRPr b="0" lang="pl-PL" sz="1600" spc="-1" strike="noStrike">
              <a:solidFill>
                <a:srgbClr val="000000"/>
              </a:solidFill>
              <a:latin typeface="Arial"/>
            </a:endParaRPr>
          </a:p>
        </p:txBody>
      </p:sp>
      <p:sp>
        <p:nvSpPr>
          <p:cNvPr id="860" name="TextShape 2"/>
          <p:cNvSpPr txBox="1"/>
          <p:nvPr/>
        </p:nvSpPr>
        <p:spPr>
          <a:xfrm>
            <a:off x="4674240" y="1605600"/>
            <a:ext cx="3773880" cy="2260800"/>
          </a:xfrm>
          <a:prstGeom prst="rect">
            <a:avLst/>
          </a:prstGeom>
          <a:noFill/>
          <a:ln>
            <a:noFill/>
          </a:ln>
        </p:spPr>
        <p:txBody>
          <a:bodyPr tIns="91440" bIns="91440">
            <a:noAutofit/>
          </a:bodyPr>
          <a:p>
            <a:pPr marL="457200" indent="-329760">
              <a:lnSpc>
                <a:spcPct val="115000"/>
              </a:lnSpc>
              <a:buClr>
                <a:srgbClr val="595959"/>
              </a:buClr>
              <a:buFont typeface="Raleway"/>
              <a:buChar char="●"/>
            </a:pPr>
            <a:r>
              <a:rPr b="1" lang="pl" sz="1600" spc="-1" strike="noStrike">
                <a:solidFill>
                  <a:srgbClr val="595959"/>
                </a:solidFill>
                <a:latin typeface="Raleway"/>
                <a:ea typeface="Raleway"/>
              </a:rPr>
              <a:t>Climate events</a:t>
            </a:r>
            <a:r>
              <a:rPr b="0" lang="pl" sz="1600" spc="-1" strike="noStrike">
                <a:solidFill>
                  <a:srgbClr val="595959"/>
                </a:solidFill>
                <a:latin typeface="Raleway"/>
                <a:ea typeface="Raleway"/>
              </a:rPr>
              <a:t>, on the other hand, are sudden and dramatic hazards such as monsoon floods, glacial lake outburst floods, storms, hurricanes and typhoons. These force people off their land much more quickly and dramatically.</a:t>
            </a:r>
            <a:endParaRPr b="0" lang="pl-PL" sz="16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8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61" name="TextShape 1"/>
          <p:cNvSpPr txBox="1"/>
          <p:nvPr/>
        </p:nvSpPr>
        <p:spPr>
          <a:xfrm>
            <a:off x="729360" y="1318680"/>
            <a:ext cx="7688520" cy="534960"/>
          </a:xfrm>
          <a:prstGeom prst="rect">
            <a:avLst/>
          </a:prstGeom>
          <a:noFill/>
          <a:ln>
            <a:noFill/>
          </a:ln>
        </p:spPr>
        <p:txBody>
          <a:bodyPr tIns="91440" bIns="91440">
            <a:noAutofit/>
          </a:bodyPr>
          <a:p>
            <a:endParaRPr b="0" lang="pl-PL" sz="1400" spc="-1" strike="noStrike">
              <a:solidFill>
                <a:srgbClr val="000000"/>
              </a:solidFill>
              <a:latin typeface="Arial"/>
            </a:endParaRPr>
          </a:p>
        </p:txBody>
      </p:sp>
      <p:sp>
        <p:nvSpPr>
          <p:cNvPr id="862" name="TextShape 2"/>
          <p:cNvSpPr txBox="1"/>
          <p:nvPr/>
        </p:nvSpPr>
        <p:spPr>
          <a:xfrm>
            <a:off x="729360" y="2079000"/>
            <a:ext cx="7688520" cy="2260800"/>
          </a:xfrm>
          <a:prstGeom prst="rect">
            <a:avLst/>
          </a:prstGeom>
          <a:noFill/>
          <a:ln>
            <a:noFill/>
          </a:ln>
        </p:spPr>
        <p:txBody>
          <a:bodyPr tIns="91440" bIns="91440">
            <a:noAutofit/>
          </a:bodyPr>
          <a:p>
            <a:endParaRPr b="0" lang="pl-PL" sz="1400" spc="-1" strike="noStrike">
              <a:solidFill>
                <a:srgbClr val="000000"/>
              </a:solidFill>
              <a:latin typeface="Arial"/>
            </a:endParaRPr>
          </a:p>
        </p:txBody>
      </p:sp>
      <p:pic>
        <p:nvPicPr>
          <p:cNvPr id="863" name="Google Shape;738;p122" descr=""/>
          <p:cNvPicPr/>
          <p:nvPr/>
        </p:nvPicPr>
        <p:blipFill>
          <a:blip r:embed="rId1"/>
          <a:stretch/>
        </p:blipFill>
        <p:spPr>
          <a:xfrm>
            <a:off x="1687680" y="295200"/>
            <a:ext cx="5771880" cy="4847760"/>
          </a:xfrm>
          <a:prstGeom prst="rect">
            <a:avLst/>
          </a:prstGeom>
          <a:ln>
            <a:noFill/>
          </a:ln>
        </p:spPr>
      </p:pic>
    </p:spTree>
  </p:cSld>
  <mc:AlternateContent>
    <mc:Choice Requires="p14">
      <p:transition spd="slow" p14:dur="2000"/>
    </mc:Choice>
    <mc:Fallback>
      <p:transition spd="slow"/>
    </mc:Fallback>
  </mc:AlternateContent>
</p:sld>
</file>

<file path=ppt/slides/slide8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64" name="TextShape 1"/>
          <p:cNvSpPr txBox="1"/>
          <p:nvPr/>
        </p:nvSpPr>
        <p:spPr>
          <a:xfrm>
            <a:off x="729360" y="1318680"/>
            <a:ext cx="7688520" cy="534960"/>
          </a:xfrm>
          <a:prstGeom prst="rect">
            <a:avLst/>
          </a:prstGeom>
          <a:noFill/>
          <a:ln>
            <a:noFill/>
          </a:ln>
        </p:spPr>
        <p:txBody>
          <a:bodyPr tIns="91440" bIns="91440">
            <a:noAutofit/>
          </a:bodyPr>
          <a:p>
            <a:pPr>
              <a:lnSpc>
                <a:spcPct val="100000"/>
              </a:lnSpc>
              <a:tabLst>
                <a:tab algn="l" pos="0"/>
              </a:tabLst>
            </a:pPr>
            <a:r>
              <a:rPr b="1" lang="pl" sz="2600" spc="-1" strike="noStrike">
                <a:solidFill>
                  <a:srgbClr val="1a1a1a"/>
                </a:solidFill>
                <a:latin typeface="Raleway"/>
                <a:ea typeface="Raleway"/>
              </a:rPr>
              <a:t>Can anybody migrate? </a:t>
            </a:r>
            <a:endParaRPr b="0" lang="pl-PL" sz="2600" spc="-1" strike="noStrike">
              <a:solidFill>
                <a:srgbClr val="000000"/>
              </a:solidFill>
              <a:latin typeface="Arial"/>
            </a:endParaRPr>
          </a:p>
        </p:txBody>
      </p:sp>
      <p:sp>
        <p:nvSpPr>
          <p:cNvPr id="865" name="TextShape 2"/>
          <p:cNvSpPr txBox="1"/>
          <p:nvPr/>
        </p:nvSpPr>
        <p:spPr>
          <a:xfrm>
            <a:off x="729360" y="2079000"/>
            <a:ext cx="7688520" cy="2260800"/>
          </a:xfrm>
          <a:prstGeom prst="rect">
            <a:avLst/>
          </a:prstGeom>
          <a:noFill/>
          <a:ln>
            <a:noFill/>
          </a:ln>
        </p:spPr>
        <p:txBody>
          <a:bodyPr tIns="91440" bIns="91440">
            <a:noAutofit/>
          </a:bodyPr>
          <a:p>
            <a:pPr marL="457200" indent="-342720">
              <a:lnSpc>
                <a:spcPct val="115000"/>
              </a:lnSpc>
              <a:buClr>
                <a:srgbClr val="595959"/>
              </a:buClr>
              <a:buFont typeface="Raleway"/>
              <a:buChar char="●"/>
            </a:pPr>
            <a:r>
              <a:rPr b="1" lang="pl" sz="1800" spc="-1" strike="noStrike">
                <a:solidFill>
                  <a:srgbClr val="595959"/>
                </a:solidFill>
                <a:latin typeface="Raleway"/>
                <a:ea typeface="Raleway"/>
              </a:rPr>
              <a:t>“</a:t>
            </a:r>
            <a:r>
              <a:rPr b="1" lang="pl" sz="1800" spc="-1" strike="noStrike">
                <a:solidFill>
                  <a:srgbClr val="595959"/>
                </a:solidFill>
                <a:latin typeface="Raleway"/>
                <a:ea typeface="Raleway"/>
              </a:rPr>
              <a:t>Trapped populations”</a:t>
            </a:r>
            <a:r>
              <a:rPr b="0" lang="pl" sz="1800" spc="-1" strike="noStrike">
                <a:solidFill>
                  <a:srgbClr val="595959"/>
                </a:solidFill>
                <a:latin typeface="Raleway"/>
                <a:ea typeface="Raleway"/>
              </a:rPr>
              <a:t> </a:t>
            </a:r>
            <a:endParaRPr b="0" lang="pl-PL" sz="1800" spc="-1" strike="noStrike">
              <a:solidFill>
                <a:srgbClr val="000000"/>
              </a:solidFill>
              <a:latin typeface="Arial"/>
            </a:endParaRPr>
          </a:p>
          <a:p>
            <a:pPr lvl="1" marL="914400" indent="-342720">
              <a:lnSpc>
                <a:spcPct val="115000"/>
              </a:lnSpc>
              <a:buClr>
                <a:srgbClr val="595959"/>
              </a:buClr>
              <a:buFont typeface="Raleway"/>
              <a:buChar char="○"/>
            </a:pPr>
            <a:r>
              <a:rPr b="0" lang="pl" sz="1800" spc="-1" strike="noStrike">
                <a:solidFill>
                  <a:srgbClr val="595959"/>
                </a:solidFill>
                <a:latin typeface="Raleway"/>
                <a:ea typeface="Raleway"/>
              </a:rPr>
              <a:t>Meanwhile, at the high end of the income spectrum, people have fewer incentives to migrate and are more likely to be “moored” in place. Migration is more likely for those in the middle of the wealth and capabilities spectrum, as confirmed by the United Nations Development Program’s Scaling Fences report.</a:t>
            </a:r>
            <a:endParaRPr b="0" lang="pl-PL"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8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66" name="TextShape 1"/>
          <p:cNvSpPr txBox="1"/>
          <p:nvPr/>
        </p:nvSpPr>
        <p:spPr>
          <a:xfrm>
            <a:off x="729360" y="1318680"/>
            <a:ext cx="7688520" cy="534960"/>
          </a:xfrm>
          <a:prstGeom prst="rect">
            <a:avLst/>
          </a:prstGeom>
          <a:noFill/>
          <a:ln>
            <a:noFill/>
          </a:ln>
        </p:spPr>
        <p:txBody>
          <a:bodyPr tIns="91440" bIns="91440">
            <a:noAutofit/>
          </a:bodyPr>
          <a:p>
            <a:pPr>
              <a:lnSpc>
                <a:spcPct val="100000"/>
              </a:lnSpc>
              <a:tabLst>
                <a:tab algn="l" pos="0"/>
              </a:tabLst>
            </a:pPr>
            <a:r>
              <a:rPr b="1" lang="pl" sz="2600" spc="-1" strike="noStrike">
                <a:solidFill>
                  <a:srgbClr val="1a1a1a"/>
                </a:solidFill>
                <a:latin typeface="Raleway"/>
                <a:ea typeface="Raleway"/>
              </a:rPr>
              <a:t>Who is under biggest threat of migration/dislocation?</a:t>
            </a:r>
            <a:br/>
            <a:endParaRPr b="0" lang="pl-PL" sz="2600" spc="-1" strike="noStrike">
              <a:solidFill>
                <a:srgbClr val="000000"/>
              </a:solidFill>
              <a:latin typeface="Arial"/>
            </a:endParaRPr>
          </a:p>
        </p:txBody>
      </p:sp>
      <p:sp>
        <p:nvSpPr>
          <p:cNvPr id="867" name="TextShape 2"/>
          <p:cNvSpPr txBox="1"/>
          <p:nvPr/>
        </p:nvSpPr>
        <p:spPr>
          <a:xfrm>
            <a:off x="729360" y="2079000"/>
            <a:ext cx="7688520" cy="2260800"/>
          </a:xfrm>
          <a:prstGeom prst="rect">
            <a:avLst/>
          </a:prstGeom>
          <a:noFill/>
          <a:ln>
            <a:noFill/>
          </a:ln>
        </p:spPr>
        <p:txBody>
          <a:bodyPr tIns="91440" bIns="91440">
            <a:noAutofit/>
          </a:bodyPr>
          <a:p>
            <a:pPr marL="457200">
              <a:lnSpc>
                <a:spcPct val="115000"/>
              </a:lnSpc>
              <a:tabLst>
                <a:tab algn="l" pos="0"/>
              </a:tabLst>
            </a:pPr>
            <a:endParaRPr b="0" lang="pl-PL" sz="1400" spc="-1" strike="noStrike">
              <a:solidFill>
                <a:srgbClr val="000000"/>
              </a:solidFill>
              <a:latin typeface="Arial"/>
            </a:endParaRPr>
          </a:p>
          <a:p>
            <a:pPr marL="457200" indent="-342720">
              <a:lnSpc>
                <a:spcPct val="115000"/>
              </a:lnSpc>
              <a:buClr>
                <a:srgbClr val="595959"/>
              </a:buClr>
              <a:buFont typeface="Raleway"/>
              <a:buChar char="●"/>
              <a:tabLst>
                <a:tab algn="l" pos="0"/>
              </a:tabLst>
            </a:pPr>
            <a:r>
              <a:rPr b="0" lang="pl" sz="1800" spc="-1" strike="noStrike">
                <a:solidFill>
                  <a:srgbClr val="595959"/>
                </a:solidFill>
                <a:latin typeface="Raleway"/>
                <a:ea typeface="Raleway"/>
              </a:rPr>
              <a:t>The more society is vulnerable and has a lower capacity to adapt, the bigger the chance for migration of people </a:t>
            </a:r>
            <a:endParaRPr b="0" lang="pl-PL" sz="1800" spc="-1" strike="noStrike">
              <a:solidFill>
                <a:srgbClr val="000000"/>
              </a:solidFill>
              <a:latin typeface="Arial"/>
            </a:endParaRPr>
          </a:p>
          <a:p>
            <a:pPr lvl="1" marL="914400" indent="-342720">
              <a:lnSpc>
                <a:spcPct val="115000"/>
              </a:lnSpc>
              <a:buClr>
                <a:srgbClr val="595959"/>
              </a:buClr>
              <a:buFont typeface="Raleway"/>
              <a:buChar char="○"/>
              <a:tabLst>
                <a:tab algn="l" pos="0"/>
              </a:tabLst>
            </a:pPr>
            <a:r>
              <a:rPr b="0" lang="pl" sz="1800" spc="-1" strike="noStrike">
                <a:solidFill>
                  <a:srgbClr val="595959"/>
                </a:solidFill>
                <a:latin typeface="Raleway"/>
                <a:ea typeface="Raleway"/>
              </a:rPr>
              <a:t>Small islands </a:t>
            </a:r>
            <a:endParaRPr b="0" lang="pl-PL" sz="1800" spc="-1" strike="noStrike">
              <a:solidFill>
                <a:srgbClr val="000000"/>
              </a:solidFill>
              <a:latin typeface="Arial"/>
            </a:endParaRPr>
          </a:p>
          <a:p>
            <a:pPr lvl="1" marL="914400" indent="-342720">
              <a:lnSpc>
                <a:spcPct val="115000"/>
              </a:lnSpc>
              <a:buClr>
                <a:srgbClr val="595959"/>
              </a:buClr>
              <a:buFont typeface="Raleway"/>
              <a:buChar char="○"/>
              <a:tabLst>
                <a:tab algn="l" pos="0"/>
              </a:tabLst>
            </a:pPr>
            <a:r>
              <a:rPr b="0" lang="pl" sz="1800" spc="-1" strike="noStrike">
                <a:solidFill>
                  <a:srgbClr val="595959"/>
                </a:solidFill>
                <a:latin typeface="Raleway"/>
                <a:ea typeface="Raleway"/>
              </a:rPr>
              <a:t>Africa </a:t>
            </a:r>
            <a:endParaRPr b="0" lang="pl-PL" sz="1800" spc="-1" strike="noStrike">
              <a:solidFill>
                <a:srgbClr val="000000"/>
              </a:solidFill>
              <a:latin typeface="Arial"/>
            </a:endParaRPr>
          </a:p>
          <a:p>
            <a:pPr lvl="1" marL="914400" indent="-342720">
              <a:lnSpc>
                <a:spcPct val="115000"/>
              </a:lnSpc>
              <a:buClr>
                <a:srgbClr val="595959"/>
              </a:buClr>
              <a:buFont typeface="Raleway"/>
              <a:buChar char="○"/>
              <a:tabLst>
                <a:tab algn="l" pos="0"/>
              </a:tabLst>
            </a:pPr>
            <a:r>
              <a:rPr b="0" lang="pl" sz="1800" spc="-1" strike="noStrike">
                <a:solidFill>
                  <a:srgbClr val="595959"/>
                </a:solidFill>
                <a:latin typeface="Raleway"/>
                <a:ea typeface="Raleway"/>
              </a:rPr>
              <a:t>Developing countries </a:t>
            </a:r>
            <a:endParaRPr b="0" lang="pl-PL" sz="1800" spc="-1" strike="noStrike">
              <a:solidFill>
                <a:srgbClr val="000000"/>
              </a:solidFill>
              <a:latin typeface="Arial"/>
            </a:endParaRPr>
          </a:p>
        </p:txBody>
      </p:sp>
      <p:pic>
        <p:nvPicPr>
          <p:cNvPr id="868" name="Google Shape;751;p124" descr=""/>
          <p:cNvPicPr/>
          <p:nvPr/>
        </p:nvPicPr>
        <p:blipFill>
          <a:blip r:embed="rId1"/>
          <a:stretch/>
        </p:blipFill>
        <p:spPr>
          <a:xfrm>
            <a:off x="6120360" y="2799000"/>
            <a:ext cx="2819520" cy="2221920"/>
          </a:xfrm>
          <a:prstGeom prst="rect">
            <a:avLst/>
          </a:prstGeom>
          <a:ln>
            <a:noFill/>
          </a:ln>
        </p:spPr>
      </p:pic>
    </p:spTree>
  </p:cSld>
  <mc:AlternateContent>
    <mc:Choice Requires="p14">
      <p:transition spd="slow" p14:dur="2000"/>
    </mc:Choice>
    <mc:Fallback>
      <p:transition spd="slow"/>
    </mc:Fallback>
  </mc:AlternateContent>
</p:sld>
</file>

<file path=ppt/slides/slide8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69" name="TextShape 1"/>
          <p:cNvSpPr txBox="1"/>
          <p:nvPr/>
        </p:nvSpPr>
        <p:spPr>
          <a:xfrm>
            <a:off x="729360" y="1318680"/>
            <a:ext cx="7688520" cy="534960"/>
          </a:xfrm>
          <a:prstGeom prst="rect">
            <a:avLst/>
          </a:prstGeom>
          <a:noFill/>
          <a:ln>
            <a:noFill/>
          </a:ln>
        </p:spPr>
        <p:txBody>
          <a:bodyPr tIns="91440" bIns="91440">
            <a:noAutofit/>
          </a:bodyPr>
          <a:p>
            <a:endParaRPr b="0" lang="pl-PL" sz="1400" spc="-1" strike="noStrike">
              <a:solidFill>
                <a:srgbClr val="000000"/>
              </a:solidFill>
              <a:latin typeface="Arial"/>
            </a:endParaRPr>
          </a:p>
        </p:txBody>
      </p:sp>
      <p:sp>
        <p:nvSpPr>
          <p:cNvPr id="870" name="TextShape 2"/>
          <p:cNvSpPr txBox="1"/>
          <p:nvPr/>
        </p:nvSpPr>
        <p:spPr>
          <a:xfrm>
            <a:off x="729360" y="2079000"/>
            <a:ext cx="7688520" cy="2260800"/>
          </a:xfrm>
          <a:prstGeom prst="rect">
            <a:avLst/>
          </a:prstGeom>
          <a:noFill/>
          <a:ln>
            <a:noFill/>
          </a:ln>
        </p:spPr>
        <p:txBody>
          <a:bodyPr tIns="91440" bIns="91440">
            <a:noAutofit/>
          </a:bodyPr>
          <a:p>
            <a:endParaRPr b="0" lang="pl-PL" sz="1400" spc="-1" strike="noStrike">
              <a:solidFill>
                <a:srgbClr val="000000"/>
              </a:solidFill>
              <a:latin typeface="Arial"/>
            </a:endParaRPr>
          </a:p>
        </p:txBody>
      </p:sp>
      <p:pic>
        <p:nvPicPr>
          <p:cNvPr id="871" name="Google Shape;758;p125" descr=""/>
          <p:cNvPicPr/>
          <p:nvPr/>
        </p:nvPicPr>
        <p:blipFill>
          <a:blip r:embed="rId1"/>
          <a:stretch/>
        </p:blipFill>
        <p:spPr>
          <a:xfrm>
            <a:off x="1271880" y="614520"/>
            <a:ext cx="6954120" cy="4452480"/>
          </a:xfrm>
          <a:prstGeom prst="rect">
            <a:avLst/>
          </a:prstGeom>
          <a:ln>
            <a:noFill/>
          </a:ln>
        </p:spPr>
      </p:pic>
    </p:spTree>
  </p:cSld>
  <mc:AlternateContent>
    <mc:Choice Requires="p14">
      <p:transition spd="slow" p14:dur="2000"/>
    </mc:Choice>
    <mc:Fallback>
      <p:transition spd="slow"/>
    </mc:Fallback>
  </mc:AlternateContent>
</p:sld>
</file>

<file path=ppt/slides/slide8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72" name="TextShape 1"/>
          <p:cNvSpPr txBox="1"/>
          <p:nvPr/>
        </p:nvSpPr>
        <p:spPr>
          <a:xfrm>
            <a:off x="729360" y="1318680"/>
            <a:ext cx="7688520" cy="534960"/>
          </a:xfrm>
          <a:prstGeom prst="rect">
            <a:avLst/>
          </a:prstGeom>
          <a:noFill/>
          <a:ln>
            <a:noFill/>
          </a:ln>
        </p:spPr>
        <p:txBody>
          <a:bodyPr tIns="91440" bIns="91440">
            <a:noAutofit/>
          </a:bodyPr>
          <a:p>
            <a:endParaRPr b="0" lang="pl-PL" sz="1400" spc="-1" strike="noStrike">
              <a:solidFill>
                <a:srgbClr val="000000"/>
              </a:solidFill>
              <a:latin typeface="Arial"/>
            </a:endParaRPr>
          </a:p>
        </p:txBody>
      </p:sp>
      <p:sp>
        <p:nvSpPr>
          <p:cNvPr id="873" name="TextShape 2"/>
          <p:cNvSpPr txBox="1"/>
          <p:nvPr/>
        </p:nvSpPr>
        <p:spPr>
          <a:xfrm>
            <a:off x="729360" y="2079000"/>
            <a:ext cx="7688520" cy="2260800"/>
          </a:xfrm>
          <a:prstGeom prst="rect">
            <a:avLst/>
          </a:prstGeom>
          <a:noFill/>
          <a:ln>
            <a:noFill/>
          </a:ln>
        </p:spPr>
        <p:txBody>
          <a:bodyPr tIns="91440" bIns="91440">
            <a:noAutofit/>
          </a:bodyPr>
          <a:p>
            <a:endParaRPr b="0" lang="pl-PL" sz="1400" spc="-1" strike="noStrike">
              <a:solidFill>
                <a:srgbClr val="000000"/>
              </a:solidFill>
              <a:latin typeface="Arial"/>
            </a:endParaRPr>
          </a:p>
        </p:txBody>
      </p:sp>
      <p:pic>
        <p:nvPicPr>
          <p:cNvPr id="874" name="Google Shape;765;p126" descr=""/>
          <p:cNvPicPr/>
          <p:nvPr/>
        </p:nvPicPr>
        <p:blipFill>
          <a:blip r:embed="rId1"/>
          <a:stretch/>
        </p:blipFill>
        <p:spPr>
          <a:xfrm>
            <a:off x="1685880" y="696600"/>
            <a:ext cx="5771880" cy="4086000"/>
          </a:xfrm>
          <a:prstGeom prst="rect">
            <a:avLst/>
          </a:prstGeom>
          <a:ln>
            <a:noFill/>
          </a:ln>
        </p:spPr>
      </p:pic>
    </p:spTree>
  </p:cSld>
  <mc:AlternateContent>
    <mc:Choice Requires="p14">
      <p:transition spd="slow" p14:dur="2000"/>
    </mc:Choice>
    <mc:Fallback>
      <p:transition spd="slow"/>
    </mc:Fallback>
  </mc:AlternateContent>
</p:sld>
</file>

<file path=ppt/slides/slide8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75" name="TextShape 1"/>
          <p:cNvSpPr txBox="1"/>
          <p:nvPr/>
        </p:nvSpPr>
        <p:spPr>
          <a:xfrm>
            <a:off x="729360" y="1318680"/>
            <a:ext cx="7688520" cy="534960"/>
          </a:xfrm>
          <a:prstGeom prst="rect">
            <a:avLst/>
          </a:prstGeom>
          <a:noFill/>
          <a:ln>
            <a:noFill/>
          </a:ln>
        </p:spPr>
        <p:txBody>
          <a:bodyPr tIns="91440" bIns="91440">
            <a:noAutofit/>
          </a:bodyPr>
          <a:p>
            <a:endParaRPr b="0" lang="pl-PL" sz="1400" spc="-1" strike="noStrike">
              <a:solidFill>
                <a:srgbClr val="000000"/>
              </a:solidFill>
              <a:latin typeface="Arial"/>
            </a:endParaRPr>
          </a:p>
        </p:txBody>
      </p:sp>
      <p:sp>
        <p:nvSpPr>
          <p:cNvPr id="876" name="TextShape 2"/>
          <p:cNvSpPr txBox="1"/>
          <p:nvPr/>
        </p:nvSpPr>
        <p:spPr>
          <a:xfrm>
            <a:off x="729360" y="2079000"/>
            <a:ext cx="7688520" cy="2260800"/>
          </a:xfrm>
          <a:prstGeom prst="rect">
            <a:avLst/>
          </a:prstGeom>
          <a:noFill/>
          <a:ln>
            <a:noFill/>
          </a:ln>
        </p:spPr>
        <p:txBody>
          <a:bodyPr tIns="91440" bIns="91440">
            <a:noAutofit/>
          </a:bodyPr>
          <a:p>
            <a:endParaRPr b="0" lang="pl-PL" sz="1400" spc="-1" strike="noStrike">
              <a:solidFill>
                <a:srgbClr val="000000"/>
              </a:solidFill>
              <a:latin typeface="Arial"/>
            </a:endParaRPr>
          </a:p>
        </p:txBody>
      </p:sp>
      <p:pic>
        <p:nvPicPr>
          <p:cNvPr id="877" name="Google Shape;772;p127" descr=""/>
          <p:cNvPicPr/>
          <p:nvPr/>
        </p:nvPicPr>
        <p:blipFill>
          <a:blip r:embed="rId1"/>
          <a:stretch/>
        </p:blipFill>
        <p:spPr>
          <a:xfrm>
            <a:off x="924480" y="671400"/>
            <a:ext cx="7297920" cy="4275000"/>
          </a:xfrm>
          <a:prstGeom prst="rect">
            <a:avLst/>
          </a:prstGeom>
          <a:ln>
            <a:noFill/>
          </a:ln>
        </p:spPr>
      </p:pic>
    </p:spTree>
  </p:cSld>
  <mc:AlternateContent>
    <mc:Choice Requires="p14">
      <p:transition spd="slow" p14:dur="2000"/>
    </mc:Choice>
    <mc:Fallback>
      <p:transition spd="slow"/>
    </mc:Fallback>
  </mc:AlternateContent>
</p:sld>
</file>

<file path=ppt/slides/slide8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78" name="TextShape 1"/>
          <p:cNvSpPr txBox="1"/>
          <p:nvPr/>
        </p:nvSpPr>
        <p:spPr>
          <a:xfrm>
            <a:off x="729360" y="864360"/>
            <a:ext cx="7020720" cy="2984760"/>
          </a:xfrm>
          <a:prstGeom prst="rect">
            <a:avLst/>
          </a:prstGeom>
          <a:noFill/>
          <a:ln>
            <a:noFill/>
          </a:ln>
        </p:spPr>
        <p:txBody>
          <a:bodyPr tIns="91440" bIns="91440" anchor="ctr">
            <a:noAutofit/>
          </a:bodyPr>
          <a:p>
            <a:pPr>
              <a:lnSpc>
                <a:spcPct val="100000"/>
              </a:lnSpc>
              <a:tabLst>
                <a:tab algn="l" pos="0"/>
              </a:tabLst>
            </a:pPr>
            <a:r>
              <a:rPr b="1" lang="pl" sz="3600" spc="-1" strike="noStrike">
                <a:solidFill>
                  <a:srgbClr val="ffffff"/>
                </a:solidFill>
                <a:latin typeface="Raleway"/>
                <a:ea typeface="Raleway"/>
              </a:rPr>
              <a:t>Destinations of climate migration</a:t>
            </a:r>
            <a:endParaRPr b="0" lang="pl-PL" sz="36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8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79" name="TextShape 1"/>
          <p:cNvSpPr txBox="1"/>
          <p:nvPr/>
        </p:nvSpPr>
        <p:spPr>
          <a:xfrm>
            <a:off x="727560" y="1514160"/>
            <a:ext cx="7688520" cy="2260800"/>
          </a:xfrm>
          <a:prstGeom prst="rect">
            <a:avLst/>
          </a:prstGeom>
          <a:noFill/>
          <a:ln>
            <a:noFill/>
          </a:ln>
        </p:spPr>
        <p:txBody>
          <a:bodyPr tIns="91440" bIns="91440">
            <a:noAutofit/>
          </a:bodyPr>
          <a:p>
            <a:pPr marL="457200" indent="-342720">
              <a:lnSpc>
                <a:spcPct val="115000"/>
              </a:lnSpc>
              <a:buClr>
                <a:srgbClr val="595959"/>
              </a:buClr>
              <a:buFont typeface="Raleway"/>
              <a:buChar char="●"/>
            </a:pPr>
            <a:r>
              <a:rPr b="0" lang="pl" sz="1800" spc="-1" strike="noStrike">
                <a:solidFill>
                  <a:srgbClr val="595959"/>
                </a:solidFill>
                <a:latin typeface="Raleway"/>
                <a:ea typeface="Raleway"/>
              </a:rPr>
              <a:t>As with all migration, most climate migration and displacement will be </a:t>
            </a:r>
            <a:r>
              <a:rPr b="1" lang="pl" sz="1800" spc="-1" strike="noStrike">
                <a:solidFill>
                  <a:srgbClr val="595959"/>
                </a:solidFill>
                <a:latin typeface="Raleway"/>
                <a:ea typeface="Raleway"/>
              </a:rPr>
              <a:t>internal</a:t>
            </a:r>
            <a:r>
              <a:rPr b="0" lang="pl" sz="1800" spc="-1" strike="noStrike">
                <a:solidFill>
                  <a:srgbClr val="595959"/>
                </a:solidFill>
                <a:latin typeface="Raleway"/>
                <a:ea typeface="Raleway"/>
              </a:rPr>
              <a:t>, though even the relatively </a:t>
            </a:r>
            <a:r>
              <a:rPr b="1" lang="pl" sz="1800" spc="-1" strike="noStrike">
                <a:solidFill>
                  <a:srgbClr val="595959"/>
                </a:solidFill>
                <a:latin typeface="Raleway"/>
                <a:ea typeface="Raleway"/>
              </a:rPr>
              <a:t>small international fraction could be sizeable</a:t>
            </a:r>
            <a:r>
              <a:rPr b="0" lang="pl" sz="1800" spc="-1" strike="noStrike">
                <a:solidFill>
                  <a:srgbClr val="595959"/>
                </a:solidFill>
                <a:latin typeface="Raleway"/>
                <a:ea typeface="Raleway"/>
              </a:rPr>
              <a:t> given growing populations and the potential scale of climate impacts.</a:t>
            </a:r>
            <a:endParaRPr b="0" lang="pl-PL"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26" name="CustomShape 1"/>
          <p:cNvSpPr/>
          <p:nvPr/>
        </p:nvSpPr>
        <p:spPr>
          <a:xfrm>
            <a:off x="687600" y="4159440"/>
            <a:ext cx="4780800" cy="155520"/>
          </a:xfrm>
          <a:prstGeom prst="rect">
            <a:avLst/>
          </a:prstGeom>
          <a:noFill/>
          <a:ln>
            <a:noFill/>
          </a:ln>
        </p:spPr>
        <p:style>
          <a:lnRef idx="0"/>
          <a:fillRef idx="0"/>
          <a:effectRef idx="0"/>
          <a:fontRef idx="minor"/>
        </p:style>
        <p:txBody>
          <a:bodyPr lIns="0" rIns="0" tIns="9360" bIns="0">
            <a:noAutofit/>
          </a:bodyPr>
          <a:p>
            <a:pPr marL="12600">
              <a:lnSpc>
                <a:spcPct val="100000"/>
              </a:lnSpc>
              <a:tabLst>
                <a:tab algn="l" pos="0"/>
              </a:tabLst>
            </a:pPr>
            <a:r>
              <a:rPr b="0" lang="pl" sz="900" spc="-1" strike="noStrike">
                <a:solidFill>
                  <a:srgbClr val="000000"/>
                </a:solidFill>
                <a:latin typeface="Raleway"/>
                <a:ea typeface="Raleway"/>
              </a:rPr>
              <a:t>https:</a:t>
            </a:r>
            <a:r>
              <a:rPr b="0" lang="pl" sz="900" spc="-1" strike="noStrike" u="sng">
                <a:solidFill>
                  <a:srgbClr val="1c3678"/>
                </a:solidFill>
                <a:uFillTx/>
                <a:latin typeface="Raleway"/>
                <a:ea typeface="Raleway"/>
                <a:hlinkClick r:id="rId1"/>
              </a:rPr>
              <a:t>//www.atlanticcouncil.org/blogs/new-atlanticist/can-we-compare-the-covid-19-and-2008-crises/</a:t>
            </a:r>
            <a:endParaRPr b="0" lang="pl-PL" sz="900" spc="-1" strike="noStrike">
              <a:latin typeface="Arial"/>
            </a:endParaRPr>
          </a:p>
        </p:txBody>
      </p:sp>
      <p:sp>
        <p:nvSpPr>
          <p:cNvPr id="727" name="CustomShape 2"/>
          <p:cNvSpPr/>
          <p:nvPr/>
        </p:nvSpPr>
        <p:spPr>
          <a:xfrm>
            <a:off x="1475640" y="437040"/>
            <a:ext cx="6331320" cy="3538800"/>
          </a:xfrm>
          <a:prstGeom prst="rect">
            <a:avLst/>
          </a:prstGeom>
          <a:blipFill rotWithShape="0">
            <a:blip r:embed="rId2"/>
            <a:stretch>
              <a:fillRect/>
            </a:stretch>
          </a:blipFill>
          <a:ln>
            <a:no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9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80" name="TextShape 1"/>
          <p:cNvSpPr txBox="1"/>
          <p:nvPr/>
        </p:nvSpPr>
        <p:spPr>
          <a:xfrm>
            <a:off x="729360" y="1318680"/>
            <a:ext cx="7688520" cy="534960"/>
          </a:xfrm>
          <a:prstGeom prst="rect">
            <a:avLst/>
          </a:prstGeom>
          <a:noFill/>
          <a:ln>
            <a:noFill/>
          </a:ln>
        </p:spPr>
        <p:txBody>
          <a:bodyPr tIns="91440" bIns="91440">
            <a:noAutofit/>
          </a:bodyPr>
          <a:p>
            <a:endParaRPr b="0" lang="pl-PL" sz="1400" spc="-1" strike="noStrike">
              <a:solidFill>
                <a:srgbClr val="000000"/>
              </a:solidFill>
              <a:latin typeface="Arial"/>
            </a:endParaRPr>
          </a:p>
        </p:txBody>
      </p:sp>
      <p:sp>
        <p:nvSpPr>
          <p:cNvPr id="881" name="TextShape 2"/>
          <p:cNvSpPr txBox="1"/>
          <p:nvPr/>
        </p:nvSpPr>
        <p:spPr>
          <a:xfrm>
            <a:off x="729360" y="2079000"/>
            <a:ext cx="7688520" cy="2260800"/>
          </a:xfrm>
          <a:prstGeom prst="rect">
            <a:avLst/>
          </a:prstGeom>
          <a:noFill/>
          <a:ln>
            <a:noFill/>
          </a:ln>
        </p:spPr>
        <p:txBody>
          <a:bodyPr tIns="91440" bIns="91440">
            <a:noAutofit/>
          </a:bodyPr>
          <a:p>
            <a:endParaRPr b="0" lang="pl-PL" sz="1400" spc="-1" strike="noStrike">
              <a:solidFill>
                <a:srgbClr val="000000"/>
              </a:solidFill>
              <a:latin typeface="Arial"/>
            </a:endParaRPr>
          </a:p>
        </p:txBody>
      </p:sp>
      <p:pic>
        <p:nvPicPr>
          <p:cNvPr id="882" name="Google Shape;789;p130" descr=""/>
          <p:cNvPicPr/>
          <p:nvPr/>
        </p:nvPicPr>
        <p:blipFill>
          <a:blip r:embed="rId1"/>
          <a:stretch/>
        </p:blipFill>
        <p:spPr>
          <a:xfrm>
            <a:off x="1687680" y="586080"/>
            <a:ext cx="5771880" cy="4276440"/>
          </a:xfrm>
          <a:prstGeom prst="rect">
            <a:avLst/>
          </a:prstGeom>
          <a:ln>
            <a:noFill/>
          </a:ln>
        </p:spPr>
      </p:pic>
    </p:spTree>
  </p:cSld>
  <mc:AlternateContent>
    <mc:Choice Requires="p14">
      <p:transition spd="slow" p14:dur="2000"/>
    </mc:Choice>
    <mc:Fallback>
      <p:transition spd="slow"/>
    </mc:Fallback>
  </mc:AlternateContent>
</p:sld>
</file>

<file path=ppt/slides/slide9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83" name="TextShape 1"/>
          <p:cNvSpPr txBox="1"/>
          <p:nvPr/>
        </p:nvSpPr>
        <p:spPr>
          <a:xfrm>
            <a:off x="729360" y="864360"/>
            <a:ext cx="7020720" cy="2984760"/>
          </a:xfrm>
          <a:prstGeom prst="rect">
            <a:avLst/>
          </a:prstGeom>
          <a:noFill/>
          <a:ln>
            <a:noFill/>
          </a:ln>
        </p:spPr>
        <p:txBody>
          <a:bodyPr tIns="91440" bIns="91440" anchor="ctr">
            <a:noAutofit/>
          </a:bodyPr>
          <a:p>
            <a:pPr>
              <a:lnSpc>
                <a:spcPct val="100000"/>
              </a:lnSpc>
              <a:tabLst>
                <a:tab algn="l" pos="0"/>
              </a:tabLst>
            </a:pPr>
            <a:r>
              <a:rPr b="1" lang="pl" sz="3600" spc="-1" strike="noStrike">
                <a:solidFill>
                  <a:srgbClr val="ffffff"/>
                </a:solidFill>
                <a:latin typeface="Raleway"/>
                <a:ea typeface="Raleway"/>
              </a:rPr>
              <a:t>Two faces of climate migration </a:t>
            </a:r>
            <a:endParaRPr b="0" lang="pl-PL" sz="36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9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84" name="TextShape 1"/>
          <p:cNvSpPr txBox="1"/>
          <p:nvPr/>
        </p:nvSpPr>
        <p:spPr>
          <a:xfrm>
            <a:off x="178920" y="1330200"/>
            <a:ext cx="8785800" cy="2260800"/>
          </a:xfrm>
          <a:prstGeom prst="rect">
            <a:avLst/>
          </a:prstGeom>
          <a:noFill/>
          <a:ln>
            <a:noFill/>
          </a:ln>
        </p:spPr>
        <p:txBody>
          <a:bodyPr tIns="91440" bIns="91440">
            <a:noAutofit/>
          </a:bodyPr>
          <a:p>
            <a:pPr marL="457200" indent="-329760">
              <a:lnSpc>
                <a:spcPct val="115000"/>
              </a:lnSpc>
              <a:buClr>
                <a:srgbClr val="595959"/>
              </a:buClr>
              <a:buFont typeface="Raleway"/>
              <a:buChar char="●"/>
            </a:pPr>
            <a:r>
              <a:rPr b="0" lang="pl" sz="1600" spc="-1" strike="noStrike">
                <a:solidFill>
                  <a:srgbClr val="595959"/>
                </a:solidFill>
                <a:latin typeface="Raleway"/>
                <a:ea typeface="Raleway"/>
              </a:rPr>
              <a:t>The phenomenon is regularly framed as a sign of </a:t>
            </a:r>
            <a:r>
              <a:rPr b="1" lang="pl" sz="1600" spc="-1" strike="noStrike">
                <a:solidFill>
                  <a:srgbClr val="595959"/>
                </a:solidFill>
                <a:latin typeface="Raleway"/>
                <a:ea typeface="Raleway"/>
              </a:rPr>
              <a:t>failed adaptation</a:t>
            </a:r>
            <a:r>
              <a:rPr b="0" lang="pl" sz="1600" spc="-1" strike="noStrike">
                <a:solidFill>
                  <a:srgbClr val="595959"/>
                </a:solidFill>
                <a:latin typeface="Raleway"/>
                <a:ea typeface="Raleway"/>
              </a:rPr>
              <a:t>, with migrants usually portrayed as passive victims. This narrative is often adopted by the media, politicians, and practitioners who frequently claim that anywhere from 300 million to 1.5 billion people could be forced to migrate by 2050 due to climate change.</a:t>
            </a:r>
            <a:endParaRPr b="0" lang="pl-PL" sz="1600" spc="-1" strike="noStrike">
              <a:solidFill>
                <a:srgbClr val="000000"/>
              </a:solidFill>
              <a:latin typeface="Arial"/>
            </a:endParaRPr>
          </a:p>
          <a:p>
            <a:pPr marL="457200" indent="-329760">
              <a:lnSpc>
                <a:spcPct val="115000"/>
              </a:lnSpc>
              <a:buClr>
                <a:srgbClr val="595959"/>
              </a:buClr>
              <a:buFont typeface="Raleway"/>
              <a:buChar char="●"/>
            </a:pPr>
            <a:r>
              <a:rPr b="0" lang="pl" sz="1600" spc="-1" strike="noStrike">
                <a:solidFill>
                  <a:srgbClr val="595959"/>
                </a:solidFill>
                <a:latin typeface="Raleway"/>
                <a:ea typeface="Raleway"/>
              </a:rPr>
              <a:t>Climate change factor (e.g. land degradation) </a:t>
            </a:r>
            <a:r>
              <a:rPr b="0" lang="pl" sz="1600" spc="-1" strike="noStrike" u="sng">
                <a:solidFill>
                  <a:srgbClr val="595959"/>
                </a:solidFill>
                <a:uFillTx/>
                <a:latin typeface="Raleway"/>
                <a:ea typeface="Raleway"/>
              </a:rPr>
              <a:t>can</a:t>
            </a:r>
            <a:r>
              <a:rPr b="0" lang="pl" sz="1600" spc="-1" strike="noStrike">
                <a:solidFill>
                  <a:srgbClr val="595959"/>
                </a:solidFill>
                <a:latin typeface="Raleway"/>
                <a:ea typeface="Raleway"/>
              </a:rPr>
              <a:t> trigger a </a:t>
            </a:r>
            <a:r>
              <a:rPr b="1" lang="pl" sz="1600" spc="-1" strike="noStrike">
                <a:solidFill>
                  <a:srgbClr val="595959"/>
                </a:solidFill>
                <a:latin typeface="Raleway"/>
                <a:ea typeface="Raleway"/>
              </a:rPr>
              <a:t>climate-migration conflict</a:t>
            </a:r>
            <a:r>
              <a:rPr b="0" lang="pl" sz="1600" spc="-1" strike="noStrike">
                <a:solidFill>
                  <a:srgbClr val="595959"/>
                </a:solidFill>
                <a:latin typeface="Raleway"/>
                <a:ea typeface="Raleway"/>
              </a:rPr>
              <a:t> with natural resources on the line.</a:t>
            </a:r>
            <a:endParaRPr b="0" lang="pl-PL" sz="1600" spc="-1" strike="noStrike">
              <a:solidFill>
                <a:srgbClr val="000000"/>
              </a:solidFill>
              <a:latin typeface="Arial"/>
            </a:endParaRPr>
          </a:p>
          <a:p>
            <a:pPr marL="457200" indent="-329760">
              <a:lnSpc>
                <a:spcPct val="115000"/>
              </a:lnSpc>
              <a:buClr>
                <a:srgbClr val="595959"/>
              </a:buClr>
              <a:buFont typeface="Raleway"/>
              <a:buChar char="●"/>
            </a:pPr>
            <a:r>
              <a:rPr b="0" lang="pl" sz="1600" spc="-1" strike="noStrike">
                <a:solidFill>
                  <a:srgbClr val="595959"/>
                </a:solidFill>
                <a:latin typeface="Raleway"/>
                <a:ea typeface="Raleway"/>
              </a:rPr>
              <a:t>Migration and mobility </a:t>
            </a:r>
            <a:r>
              <a:rPr b="1" lang="pl" sz="1600" spc="-1" strike="noStrike">
                <a:solidFill>
                  <a:srgbClr val="595959"/>
                </a:solidFill>
                <a:latin typeface="Raleway"/>
                <a:ea typeface="Raleway"/>
              </a:rPr>
              <a:t>are adaptation strategies</a:t>
            </a:r>
            <a:r>
              <a:rPr b="0" lang="pl" sz="1600" spc="-1" strike="noStrike">
                <a:solidFill>
                  <a:srgbClr val="595959"/>
                </a:solidFill>
                <a:latin typeface="Raleway"/>
                <a:ea typeface="Raleway"/>
              </a:rPr>
              <a:t> in all regions of the world that experience climate variability. Expanding opportunities for mobility can reduce vulnerability to climate change and enhance human security.</a:t>
            </a:r>
            <a:endParaRPr b="0" lang="pl-PL" sz="1600" spc="-1" strike="noStrike">
              <a:solidFill>
                <a:srgbClr val="000000"/>
              </a:solidFill>
              <a:latin typeface="Arial"/>
            </a:endParaRPr>
          </a:p>
          <a:p>
            <a:pPr marL="457200" indent="-329760">
              <a:lnSpc>
                <a:spcPct val="115000"/>
              </a:lnSpc>
              <a:buClr>
                <a:srgbClr val="595959"/>
              </a:buClr>
              <a:buFont typeface="Raleway"/>
              <a:buChar char="●"/>
            </a:pPr>
            <a:r>
              <a:rPr b="1" lang="pl" sz="1600" spc="-1" strike="noStrike">
                <a:solidFill>
                  <a:srgbClr val="595959"/>
                </a:solidFill>
                <a:latin typeface="Raleway"/>
                <a:ea typeface="Raleway"/>
              </a:rPr>
              <a:t>Resilience</a:t>
            </a:r>
            <a:r>
              <a:rPr b="0" lang="pl" sz="1600" spc="-1" strike="noStrike">
                <a:solidFill>
                  <a:srgbClr val="595959"/>
                </a:solidFill>
                <a:latin typeface="Raleway"/>
                <a:ea typeface="Raleway"/>
              </a:rPr>
              <a:t> - instead of merely serving as an escape route, migration can be a way for households to proactively guard against increasing effects of climate change on local environments and livelihoods.</a:t>
            </a:r>
            <a:endParaRPr b="0" lang="pl-PL" sz="16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9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85" name="TextShape 1"/>
          <p:cNvSpPr txBox="1"/>
          <p:nvPr/>
        </p:nvSpPr>
        <p:spPr>
          <a:xfrm>
            <a:off x="729360" y="1318680"/>
            <a:ext cx="7688520" cy="534960"/>
          </a:xfrm>
          <a:prstGeom prst="rect">
            <a:avLst/>
          </a:prstGeom>
          <a:noFill/>
          <a:ln>
            <a:noFill/>
          </a:ln>
        </p:spPr>
        <p:txBody>
          <a:bodyPr tIns="91440" bIns="91440">
            <a:noAutofit/>
          </a:bodyPr>
          <a:p>
            <a:pPr>
              <a:lnSpc>
                <a:spcPct val="100000"/>
              </a:lnSpc>
              <a:tabLst>
                <a:tab algn="l" pos="0"/>
              </a:tabLst>
            </a:pPr>
            <a:r>
              <a:rPr b="1" lang="pl" sz="2600" spc="-1" strike="noStrike">
                <a:solidFill>
                  <a:srgbClr val="1a1a1a"/>
                </a:solidFill>
                <a:latin typeface="Raleway"/>
                <a:ea typeface="Raleway"/>
              </a:rPr>
              <a:t>Benefits of migration </a:t>
            </a:r>
            <a:endParaRPr b="0" lang="pl-PL" sz="2600" spc="-1" strike="noStrike">
              <a:solidFill>
                <a:srgbClr val="000000"/>
              </a:solidFill>
              <a:latin typeface="Arial"/>
            </a:endParaRPr>
          </a:p>
        </p:txBody>
      </p:sp>
      <p:sp>
        <p:nvSpPr>
          <p:cNvPr id="886" name="TextShape 2"/>
          <p:cNvSpPr txBox="1"/>
          <p:nvPr/>
        </p:nvSpPr>
        <p:spPr>
          <a:xfrm>
            <a:off x="729360" y="2079000"/>
            <a:ext cx="7688520" cy="2260800"/>
          </a:xfrm>
          <a:prstGeom prst="rect">
            <a:avLst/>
          </a:prstGeom>
          <a:noFill/>
          <a:ln>
            <a:noFill/>
          </a:ln>
        </p:spPr>
        <p:txBody>
          <a:bodyPr tIns="91440" bIns="91440">
            <a:noAutofit/>
          </a:bodyPr>
          <a:p>
            <a:pPr>
              <a:lnSpc>
                <a:spcPct val="115000"/>
              </a:lnSpc>
              <a:tabLst>
                <a:tab algn="l" pos="0"/>
              </a:tabLst>
            </a:pPr>
            <a:r>
              <a:rPr b="0" lang="pl" sz="1800" spc="-1" strike="noStrike">
                <a:solidFill>
                  <a:srgbClr val="595959"/>
                </a:solidFill>
                <a:latin typeface="Raleway"/>
                <a:ea typeface="Raleway"/>
              </a:rPr>
              <a:t>○</a:t>
            </a:r>
            <a:r>
              <a:rPr b="0" lang="pl" sz="1800" spc="-1" strike="noStrike">
                <a:solidFill>
                  <a:srgbClr val="595959"/>
                </a:solidFill>
                <a:latin typeface="Raleway"/>
                <a:ea typeface="Raleway"/>
              </a:rPr>
              <a:t>	</a:t>
            </a:r>
            <a:r>
              <a:rPr b="0" lang="pl" sz="1800" spc="-1" strike="noStrike">
                <a:solidFill>
                  <a:srgbClr val="595959"/>
                </a:solidFill>
                <a:latin typeface="Raleway"/>
                <a:ea typeface="Raleway"/>
              </a:rPr>
              <a:t>Social and financial remittances. </a:t>
            </a:r>
            <a:endParaRPr b="0" lang="pl-PL" sz="1800" spc="-1" strike="noStrike">
              <a:solidFill>
                <a:srgbClr val="000000"/>
              </a:solidFill>
              <a:latin typeface="Arial"/>
            </a:endParaRPr>
          </a:p>
          <a:p>
            <a:pPr>
              <a:lnSpc>
                <a:spcPct val="115000"/>
              </a:lnSpc>
              <a:spcBef>
                <a:spcPts val="1599"/>
              </a:spcBef>
              <a:tabLst>
                <a:tab algn="l" pos="0"/>
              </a:tabLst>
            </a:pPr>
            <a:r>
              <a:rPr b="0" lang="pl" sz="1800" spc="-1" strike="noStrike">
                <a:solidFill>
                  <a:srgbClr val="595959"/>
                </a:solidFill>
                <a:latin typeface="Raleway"/>
                <a:ea typeface="Raleway"/>
              </a:rPr>
              <a:t>○</a:t>
            </a:r>
            <a:r>
              <a:rPr b="0" lang="pl" sz="1800" spc="-1" strike="noStrike">
                <a:solidFill>
                  <a:srgbClr val="595959"/>
                </a:solidFill>
                <a:latin typeface="Raleway"/>
                <a:ea typeface="Raleway"/>
              </a:rPr>
              <a:t>	</a:t>
            </a:r>
            <a:r>
              <a:rPr b="0" lang="pl" sz="1800" spc="-1" strike="noStrike">
                <a:solidFill>
                  <a:srgbClr val="595959"/>
                </a:solidFill>
                <a:latin typeface="Raleway"/>
                <a:ea typeface="Raleway"/>
              </a:rPr>
              <a:t>Migration can massively contribute to resilience of society. </a:t>
            </a:r>
            <a:endParaRPr b="0" lang="pl-PL" sz="1800" spc="-1" strike="noStrike">
              <a:solidFill>
                <a:srgbClr val="000000"/>
              </a:solidFill>
              <a:latin typeface="Arial"/>
            </a:endParaRPr>
          </a:p>
          <a:p>
            <a:pPr>
              <a:lnSpc>
                <a:spcPct val="115000"/>
              </a:lnSpc>
              <a:spcBef>
                <a:spcPts val="1599"/>
              </a:spcBef>
              <a:tabLst>
                <a:tab algn="l" pos="0"/>
              </a:tabLst>
            </a:pPr>
            <a:r>
              <a:rPr b="0" lang="pl" sz="1800" spc="-1" strike="noStrike">
                <a:solidFill>
                  <a:srgbClr val="595959"/>
                </a:solidFill>
                <a:latin typeface="Raleway"/>
                <a:ea typeface="Raleway"/>
              </a:rPr>
              <a:t>○</a:t>
            </a:r>
            <a:r>
              <a:rPr b="0" lang="pl" sz="1800" spc="-1" strike="noStrike">
                <a:solidFill>
                  <a:srgbClr val="595959"/>
                </a:solidFill>
                <a:latin typeface="Raleway"/>
                <a:ea typeface="Raleway"/>
              </a:rPr>
              <a:t>	</a:t>
            </a:r>
            <a:r>
              <a:rPr b="0" lang="pl" sz="1800" spc="-1" strike="noStrike">
                <a:solidFill>
                  <a:srgbClr val="595959"/>
                </a:solidFill>
                <a:latin typeface="Raleway"/>
                <a:ea typeface="Raleway"/>
              </a:rPr>
              <a:t>Migration is not a failure, it can be a </a:t>
            </a:r>
            <a:r>
              <a:rPr b="1" lang="pl" sz="1800" spc="-1" strike="noStrike">
                <a:solidFill>
                  <a:srgbClr val="595959"/>
                </a:solidFill>
                <a:latin typeface="Raleway"/>
                <a:ea typeface="Raleway"/>
              </a:rPr>
              <a:t>part of adaptation</a:t>
            </a:r>
            <a:r>
              <a:rPr b="0" lang="pl" sz="1800" spc="-1" strike="noStrike">
                <a:solidFill>
                  <a:srgbClr val="595959"/>
                </a:solidFill>
                <a:latin typeface="Raleway"/>
                <a:ea typeface="Raleway"/>
              </a:rPr>
              <a:t>.  </a:t>
            </a:r>
            <a:endParaRPr b="0" lang="pl-PL" sz="1800" spc="-1" strike="noStrike">
              <a:solidFill>
                <a:srgbClr val="000000"/>
              </a:solidFill>
              <a:latin typeface="Arial"/>
            </a:endParaRPr>
          </a:p>
          <a:p>
            <a:pPr>
              <a:lnSpc>
                <a:spcPct val="115000"/>
              </a:lnSpc>
              <a:spcBef>
                <a:spcPts val="1599"/>
              </a:spcBef>
              <a:tabLst>
                <a:tab algn="l" pos="0"/>
              </a:tabLst>
            </a:pPr>
            <a:r>
              <a:rPr b="0" lang="pl" sz="1800" spc="-1" strike="noStrike">
                <a:solidFill>
                  <a:srgbClr val="595959"/>
                </a:solidFill>
                <a:latin typeface="Raleway"/>
                <a:ea typeface="Raleway"/>
              </a:rPr>
              <a:t>○</a:t>
            </a:r>
            <a:r>
              <a:rPr b="0" lang="pl" sz="1800" spc="-1" strike="noStrike">
                <a:solidFill>
                  <a:srgbClr val="595959"/>
                </a:solidFill>
                <a:latin typeface="Raleway"/>
                <a:ea typeface="Raleway"/>
              </a:rPr>
              <a:t>	</a:t>
            </a:r>
            <a:r>
              <a:rPr b="0" lang="pl" sz="1800" spc="-1" strike="noStrike">
                <a:solidFill>
                  <a:srgbClr val="595959"/>
                </a:solidFill>
                <a:latin typeface="Raleway"/>
                <a:ea typeface="Raleway"/>
              </a:rPr>
              <a:t>Instead of merely serving as an escape route, migration can be a way for households to proactively guard against increasing effects of climate change on local environments and livelihoods.</a:t>
            </a:r>
            <a:endParaRPr b="0" lang="pl-PL" sz="1800" spc="-1" strike="noStrike">
              <a:solidFill>
                <a:srgbClr val="000000"/>
              </a:solidFill>
              <a:latin typeface="Arial"/>
            </a:endParaRPr>
          </a:p>
          <a:p>
            <a:pPr>
              <a:lnSpc>
                <a:spcPct val="115000"/>
              </a:lnSpc>
              <a:spcBef>
                <a:spcPts val="1599"/>
              </a:spcBef>
              <a:tabLst>
                <a:tab algn="l" pos="0"/>
              </a:tabLst>
            </a:pPr>
            <a:endParaRPr b="0" lang="pl-PL" sz="1800" spc="-1" strike="noStrike">
              <a:solidFill>
                <a:srgbClr val="000000"/>
              </a:solidFill>
              <a:latin typeface="Arial"/>
            </a:endParaRPr>
          </a:p>
          <a:p>
            <a:pPr>
              <a:lnSpc>
                <a:spcPct val="115000"/>
              </a:lnSpc>
              <a:spcBef>
                <a:spcPts val="1599"/>
              </a:spcBef>
              <a:spcAft>
                <a:spcPts val="1599"/>
              </a:spcAft>
              <a:tabLst>
                <a:tab algn="l" pos="0"/>
              </a:tabLst>
            </a:pPr>
            <a:endParaRPr b="0" lang="pl-PL"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9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87" name="TextShape 1"/>
          <p:cNvSpPr txBox="1"/>
          <p:nvPr/>
        </p:nvSpPr>
        <p:spPr>
          <a:xfrm>
            <a:off x="729360" y="1318680"/>
            <a:ext cx="7688520" cy="534960"/>
          </a:xfrm>
          <a:prstGeom prst="rect">
            <a:avLst/>
          </a:prstGeom>
          <a:noFill/>
          <a:ln>
            <a:noFill/>
          </a:ln>
        </p:spPr>
        <p:txBody>
          <a:bodyPr tIns="91440" bIns="91440">
            <a:noAutofit/>
          </a:bodyPr>
          <a:p>
            <a:endParaRPr b="0" lang="pl-PL" sz="1400" spc="-1" strike="noStrike">
              <a:solidFill>
                <a:srgbClr val="000000"/>
              </a:solidFill>
              <a:latin typeface="Arial"/>
            </a:endParaRPr>
          </a:p>
        </p:txBody>
      </p:sp>
      <p:sp>
        <p:nvSpPr>
          <p:cNvPr id="888" name="TextShape 2"/>
          <p:cNvSpPr txBox="1"/>
          <p:nvPr/>
        </p:nvSpPr>
        <p:spPr>
          <a:xfrm>
            <a:off x="729360" y="2079000"/>
            <a:ext cx="7688520" cy="2260800"/>
          </a:xfrm>
          <a:prstGeom prst="rect">
            <a:avLst/>
          </a:prstGeom>
          <a:noFill/>
          <a:ln>
            <a:noFill/>
          </a:ln>
        </p:spPr>
        <p:txBody>
          <a:bodyPr tIns="91440" bIns="91440">
            <a:noAutofit/>
          </a:bodyPr>
          <a:p>
            <a:endParaRPr b="0" lang="pl-PL" sz="1400" spc="-1" strike="noStrike">
              <a:solidFill>
                <a:srgbClr val="000000"/>
              </a:solidFill>
              <a:latin typeface="Arial"/>
            </a:endParaRPr>
          </a:p>
        </p:txBody>
      </p:sp>
      <p:pic>
        <p:nvPicPr>
          <p:cNvPr id="889" name="Google Shape;812;p134" descr=""/>
          <p:cNvPicPr/>
          <p:nvPr/>
        </p:nvPicPr>
        <p:blipFill>
          <a:blip r:embed="rId1"/>
          <a:stretch/>
        </p:blipFill>
        <p:spPr>
          <a:xfrm>
            <a:off x="482400" y="778320"/>
            <a:ext cx="8178840" cy="3586680"/>
          </a:xfrm>
          <a:prstGeom prst="rect">
            <a:avLst/>
          </a:prstGeom>
          <a:ln>
            <a:noFill/>
          </a:ln>
        </p:spPr>
      </p:pic>
    </p:spTree>
  </p:cSld>
  <mc:AlternateContent>
    <mc:Choice Requires="p14">
      <p:transition spd="slow" p14:dur="2000"/>
    </mc:Choice>
    <mc:Fallback>
      <p:transition spd="slow"/>
    </mc:Fallback>
  </mc:AlternateContent>
</p:sld>
</file>

<file path=ppt/slides/slide9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90" name="TextShape 1"/>
          <p:cNvSpPr txBox="1"/>
          <p:nvPr/>
        </p:nvSpPr>
        <p:spPr>
          <a:xfrm>
            <a:off x="729360" y="864360"/>
            <a:ext cx="7020720" cy="2984760"/>
          </a:xfrm>
          <a:prstGeom prst="rect">
            <a:avLst/>
          </a:prstGeom>
          <a:noFill/>
          <a:ln>
            <a:noFill/>
          </a:ln>
        </p:spPr>
        <p:txBody>
          <a:bodyPr tIns="91440" bIns="91440" anchor="ctr">
            <a:noAutofit/>
          </a:bodyPr>
          <a:p>
            <a:pPr>
              <a:lnSpc>
                <a:spcPct val="100000"/>
              </a:lnSpc>
              <a:tabLst>
                <a:tab algn="l" pos="0"/>
              </a:tabLst>
            </a:pPr>
            <a:r>
              <a:rPr b="1" lang="pl" sz="3600" spc="-1" strike="noStrike">
                <a:solidFill>
                  <a:srgbClr val="ffffff"/>
                </a:solidFill>
                <a:latin typeface="Raleway"/>
                <a:ea typeface="Raleway"/>
              </a:rPr>
              <a:t>Projections in regard to climate change and migrations </a:t>
            </a:r>
            <a:endParaRPr b="0" lang="pl-PL" sz="36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9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91" name="TextShape 1"/>
          <p:cNvSpPr txBox="1"/>
          <p:nvPr/>
        </p:nvSpPr>
        <p:spPr>
          <a:xfrm>
            <a:off x="729360" y="1318680"/>
            <a:ext cx="7688520" cy="534960"/>
          </a:xfrm>
          <a:prstGeom prst="rect">
            <a:avLst/>
          </a:prstGeom>
          <a:noFill/>
          <a:ln>
            <a:noFill/>
          </a:ln>
        </p:spPr>
        <p:txBody>
          <a:bodyPr tIns="91440" bIns="91440">
            <a:noAutofit/>
          </a:bodyPr>
          <a:p>
            <a:pPr>
              <a:lnSpc>
                <a:spcPct val="100000"/>
              </a:lnSpc>
              <a:tabLst>
                <a:tab algn="l" pos="0"/>
              </a:tabLst>
            </a:pPr>
            <a:r>
              <a:rPr b="1" lang="pl" sz="2600" spc="-1" strike="noStrike">
                <a:solidFill>
                  <a:srgbClr val="1a1a1a"/>
                </a:solidFill>
                <a:latin typeface="Raleway"/>
                <a:ea typeface="Raleway"/>
              </a:rPr>
              <a:t>Projections - examples </a:t>
            </a:r>
            <a:endParaRPr b="0" lang="pl-PL" sz="2600" spc="-1" strike="noStrike">
              <a:solidFill>
                <a:srgbClr val="000000"/>
              </a:solidFill>
              <a:latin typeface="Arial"/>
            </a:endParaRPr>
          </a:p>
        </p:txBody>
      </p:sp>
      <p:sp>
        <p:nvSpPr>
          <p:cNvPr id="892" name="TextShape 2"/>
          <p:cNvSpPr txBox="1"/>
          <p:nvPr/>
        </p:nvSpPr>
        <p:spPr>
          <a:xfrm>
            <a:off x="729360" y="2079000"/>
            <a:ext cx="7688520" cy="2260800"/>
          </a:xfrm>
          <a:prstGeom prst="rect">
            <a:avLst/>
          </a:prstGeom>
          <a:noFill/>
          <a:ln>
            <a:noFill/>
          </a:ln>
        </p:spPr>
        <p:txBody>
          <a:bodyPr tIns="91440" bIns="91440">
            <a:noAutofit/>
          </a:bodyPr>
          <a:p>
            <a:endParaRPr b="0" lang="pl-PL" sz="1400" spc="-1" strike="noStrike">
              <a:solidFill>
                <a:srgbClr val="000000"/>
              </a:solidFill>
              <a:latin typeface="Arial"/>
            </a:endParaRPr>
          </a:p>
        </p:txBody>
      </p:sp>
      <p:pic>
        <p:nvPicPr>
          <p:cNvPr id="893" name="Google Shape;824;p136" descr=""/>
          <p:cNvPicPr/>
          <p:nvPr/>
        </p:nvPicPr>
        <p:blipFill>
          <a:blip r:embed="rId1"/>
          <a:stretch/>
        </p:blipFill>
        <p:spPr>
          <a:xfrm>
            <a:off x="0" y="1854000"/>
            <a:ext cx="9143640" cy="2974680"/>
          </a:xfrm>
          <a:prstGeom prst="rect">
            <a:avLst/>
          </a:prstGeom>
          <a:ln>
            <a:noFill/>
          </a:ln>
        </p:spPr>
      </p:pic>
    </p:spTree>
  </p:cSld>
  <mc:AlternateContent>
    <mc:Choice Requires="p14">
      <p:transition spd="slow" p14:dur="2000"/>
    </mc:Choice>
    <mc:Fallback>
      <p:transition spd="slow"/>
    </mc:Fallback>
  </mc:AlternateContent>
</p:sld>
</file>

<file path=ppt/slides/slide9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94" name="TextShape 1"/>
          <p:cNvSpPr txBox="1"/>
          <p:nvPr/>
        </p:nvSpPr>
        <p:spPr>
          <a:xfrm>
            <a:off x="729360" y="1318680"/>
            <a:ext cx="7688520" cy="534960"/>
          </a:xfrm>
          <a:prstGeom prst="rect">
            <a:avLst/>
          </a:prstGeom>
          <a:noFill/>
          <a:ln>
            <a:noFill/>
          </a:ln>
        </p:spPr>
        <p:txBody>
          <a:bodyPr tIns="91440" bIns="91440">
            <a:noAutofit/>
          </a:bodyPr>
          <a:p>
            <a:pPr>
              <a:lnSpc>
                <a:spcPct val="100000"/>
              </a:lnSpc>
              <a:tabLst>
                <a:tab algn="l" pos="0"/>
              </a:tabLst>
            </a:pPr>
            <a:r>
              <a:rPr b="1" lang="pl" sz="2600" spc="-1" strike="noStrike">
                <a:solidFill>
                  <a:srgbClr val="1a1a1a"/>
                </a:solidFill>
                <a:latin typeface="Raleway"/>
                <a:ea typeface="Raleway"/>
              </a:rPr>
              <a:t>Problem with projections</a:t>
            </a:r>
            <a:endParaRPr b="0" lang="pl-PL" sz="2600" spc="-1" strike="noStrike">
              <a:solidFill>
                <a:srgbClr val="000000"/>
              </a:solidFill>
              <a:latin typeface="Arial"/>
            </a:endParaRPr>
          </a:p>
        </p:txBody>
      </p:sp>
      <p:sp>
        <p:nvSpPr>
          <p:cNvPr id="895" name="TextShape 2"/>
          <p:cNvSpPr txBox="1"/>
          <p:nvPr/>
        </p:nvSpPr>
        <p:spPr>
          <a:xfrm>
            <a:off x="729360" y="2079000"/>
            <a:ext cx="7688520" cy="2260800"/>
          </a:xfrm>
          <a:prstGeom prst="rect">
            <a:avLst/>
          </a:prstGeom>
          <a:noFill/>
          <a:ln>
            <a:noFill/>
          </a:ln>
        </p:spPr>
        <p:txBody>
          <a:bodyPr tIns="91440" bIns="91440">
            <a:noAutofit/>
          </a:bodyPr>
          <a:p>
            <a:pPr marL="457200" indent="-336240">
              <a:lnSpc>
                <a:spcPct val="115000"/>
              </a:lnSpc>
              <a:buClr>
                <a:srgbClr val="595959"/>
              </a:buClr>
              <a:buFont typeface="Raleway"/>
              <a:buChar char="●"/>
            </a:pPr>
            <a:r>
              <a:rPr b="1" lang="pl" sz="1700" spc="-1" strike="noStrike">
                <a:solidFill>
                  <a:srgbClr val="595959"/>
                </a:solidFill>
                <a:latin typeface="Raleway"/>
                <a:ea typeface="Raleway"/>
              </a:rPr>
              <a:t>Evolution is not linear</a:t>
            </a:r>
            <a:r>
              <a:rPr b="0" lang="pl" sz="1700" spc="-1" strike="noStrike">
                <a:solidFill>
                  <a:srgbClr val="595959"/>
                </a:solidFill>
                <a:latin typeface="Raleway"/>
                <a:ea typeface="Raleway"/>
              </a:rPr>
              <a:t> - we must be prepared for different outcomes</a:t>
            </a:r>
            <a:endParaRPr b="0" lang="pl-PL" sz="1700" spc="-1" strike="noStrike">
              <a:solidFill>
                <a:srgbClr val="000000"/>
              </a:solidFill>
              <a:latin typeface="Arial"/>
            </a:endParaRPr>
          </a:p>
          <a:p>
            <a:pPr marL="457200" indent="-336240">
              <a:lnSpc>
                <a:spcPct val="115000"/>
              </a:lnSpc>
              <a:buClr>
                <a:srgbClr val="595959"/>
              </a:buClr>
              <a:buFont typeface="Raleway"/>
              <a:buChar char="●"/>
            </a:pPr>
            <a:r>
              <a:rPr b="0" lang="pl" sz="1700" spc="-1" strike="noStrike">
                <a:solidFill>
                  <a:srgbClr val="595959"/>
                </a:solidFill>
                <a:latin typeface="Raleway"/>
                <a:ea typeface="Raleway"/>
              </a:rPr>
              <a:t>Professor Myers himself admits that his estimate, although calculated from the best available data, required some “heroic extrapolations”. Not that any criticism is implied; </a:t>
            </a:r>
            <a:r>
              <a:rPr b="1" lang="pl" sz="1700" spc="-1" strike="noStrike">
                <a:solidFill>
                  <a:srgbClr val="595959"/>
                </a:solidFill>
                <a:latin typeface="Raleway"/>
                <a:ea typeface="Raleway"/>
              </a:rPr>
              <a:t>the simple fact is that nobody really knows with any certainty what climate change will mean for human population distribution</a:t>
            </a:r>
            <a:r>
              <a:rPr b="0" lang="pl" sz="1700" spc="-1" strike="noStrike">
                <a:solidFill>
                  <a:srgbClr val="595959"/>
                </a:solidFill>
                <a:latin typeface="Raleway"/>
                <a:ea typeface="Raleway"/>
              </a:rPr>
              <a:t>. Current estimates range between 25 million and 1 billion people by 2050.</a:t>
            </a:r>
            <a:endParaRPr b="0" lang="pl-PL" sz="17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9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96" name="TextShape 1"/>
          <p:cNvSpPr txBox="1"/>
          <p:nvPr/>
        </p:nvSpPr>
        <p:spPr>
          <a:xfrm>
            <a:off x="729360" y="864360"/>
            <a:ext cx="7829280" cy="2984760"/>
          </a:xfrm>
          <a:prstGeom prst="rect">
            <a:avLst/>
          </a:prstGeom>
          <a:noFill/>
          <a:ln>
            <a:noFill/>
          </a:ln>
        </p:spPr>
        <p:txBody>
          <a:bodyPr tIns="91440" bIns="91440" anchor="ctr">
            <a:noAutofit/>
          </a:bodyPr>
          <a:p>
            <a:pPr algn="ctr">
              <a:lnSpc>
                <a:spcPct val="100000"/>
              </a:lnSpc>
              <a:tabLst>
                <a:tab algn="l" pos="0"/>
              </a:tabLst>
            </a:pPr>
            <a:r>
              <a:rPr b="1" lang="pl" sz="3600" spc="-1" strike="noStrike">
                <a:solidFill>
                  <a:srgbClr val="ffffff"/>
                </a:solidFill>
                <a:latin typeface="Raleway"/>
                <a:ea typeface="Raleway"/>
              </a:rPr>
              <a:t>Disaster-induced displacement</a:t>
            </a:r>
            <a:endParaRPr b="0" lang="pl-PL" sz="36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9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97" name="TextShape 1"/>
          <p:cNvSpPr txBox="1"/>
          <p:nvPr/>
        </p:nvSpPr>
        <p:spPr>
          <a:xfrm>
            <a:off x="244440" y="191520"/>
            <a:ext cx="8569440" cy="4641120"/>
          </a:xfrm>
          <a:prstGeom prst="rect">
            <a:avLst/>
          </a:prstGeom>
          <a:noFill/>
          <a:ln>
            <a:noFill/>
          </a:ln>
        </p:spPr>
        <p:txBody>
          <a:bodyPr tIns="91440" bIns="91440" anchor="ctr">
            <a:noAutofit/>
          </a:bodyPr>
          <a:p>
            <a:pPr marL="457200" indent="-228240" algn="just">
              <a:lnSpc>
                <a:spcPct val="100000"/>
              </a:lnSpc>
              <a:tabLst>
                <a:tab algn="l" pos="0"/>
              </a:tabLst>
            </a:pPr>
            <a:r>
              <a:rPr b="0" lang="pl" sz="1800" spc="-1" strike="noStrike">
                <a:solidFill>
                  <a:srgbClr val="333132"/>
                </a:solidFill>
                <a:latin typeface="Arial"/>
                <a:ea typeface="Arial"/>
              </a:rPr>
              <a:t>	</a:t>
            </a:r>
            <a:r>
              <a:rPr b="0" lang="pl" sz="2400" spc="-1" strike="noStrike">
                <a:solidFill>
                  <a:srgbClr val="333132"/>
                </a:solidFill>
                <a:latin typeface="Arial"/>
                <a:ea typeface="Arial"/>
              </a:rPr>
              <a:t>Since 2008, an average of 26.4 million people per year have been displaced from their homes by disasters brought on by natural hazards. This is the equivalent to one person being displaced every second. The number and scale of huge disasters creates significant fluctuation from year to year in the total number of people displaced, while the trend over decades is on the rise.</a:t>
            </a:r>
            <a:r>
              <a:rPr b="0" lang="pl" sz="2400" spc="-1" strike="noStrike">
                <a:solidFill>
                  <a:srgbClr val="000000"/>
                </a:solidFill>
                <a:latin typeface="Arial"/>
                <a:ea typeface="Arial"/>
              </a:rPr>
              <a:t> With climate change on the rise, such challenges will become more pressing in many world regions.</a:t>
            </a:r>
            <a:endParaRPr b="0" lang="pl-PL" sz="2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0</TotalTime>
  <Application>LibreOffice/6.4.6.2$Linux_X86_64 LibreOffice_project/40$Build-2</Applicat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dc:description/>
  <dc:language>pl-PL</dc:language>
  <cp:lastModifiedBy/>
  <cp:revision>0</cp:revision>
  <dc:subject/>
  <dc:title/>
</cp:coreProperties>
</file>