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4"/>
    <a:srgbClr val="FFFF95"/>
    <a:srgbClr val="FFFF98"/>
    <a:srgbClr val="FFFF88"/>
    <a:srgbClr val="00FFFF"/>
    <a:srgbClr val="000000"/>
    <a:srgbClr val="2D2D2D"/>
    <a:srgbClr val="AFAFDC"/>
    <a:srgbClr val="E6E7E8"/>
    <a:srgbClr val="E6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714" autoAdjust="0"/>
  </p:normalViewPr>
  <p:slideViewPr>
    <p:cSldViewPr snapToGrid="0" snapToObjects="1">
      <p:cViewPr varScale="1">
        <p:scale>
          <a:sx n="83" d="100"/>
          <a:sy n="83" d="100"/>
        </p:scale>
        <p:origin x="-1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14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0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72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26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30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34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20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89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27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9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74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Kliknij, aby edytować style wzorca tekstu</a:t>
            </a:r>
          </a:p>
          <a:p>
            <a:pPr lvl="1"/>
            <a:r>
              <a:rPr lang="cs-CZ" smtClean="0"/>
              <a:t>Drugi poziom</a:t>
            </a:r>
          </a:p>
          <a:p>
            <a:pPr lvl="2"/>
            <a:r>
              <a:rPr lang="cs-CZ" smtClean="0"/>
              <a:t>Trzeci poziom</a:t>
            </a:r>
          </a:p>
          <a:p>
            <a:pPr lvl="3"/>
            <a:r>
              <a:rPr lang="cs-CZ" smtClean="0"/>
              <a:t>Czwarty poziom</a:t>
            </a:r>
          </a:p>
          <a:p>
            <a:pPr lvl="4"/>
            <a:r>
              <a:rPr lang="cs-CZ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85D2-DF93-A345-ABDE-89E4C1DA59EF}" type="datetimeFigureOut">
              <a:rPr lang="pl-PL" smtClean="0"/>
              <a:t>17.04.15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334C-F4A1-0449-B8F6-2BEC74E1921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1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404332" y="408089"/>
            <a:ext cx="3021343" cy="1259839"/>
            <a:chOff x="4328632" y="3405289"/>
            <a:chExt cx="3021343" cy="1259839"/>
          </a:xfrm>
        </p:grpSpPr>
        <p:sp>
          <p:nvSpPr>
            <p:cNvPr id="5" name="object 16"/>
            <p:cNvSpPr/>
            <p:nvPr/>
          </p:nvSpPr>
          <p:spPr>
            <a:xfrm>
              <a:off x="4328632" y="3405289"/>
              <a:ext cx="1157084" cy="1259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/>
            <p:cNvSpPr/>
            <p:nvPr/>
          </p:nvSpPr>
          <p:spPr>
            <a:xfrm>
              <a:off x="5570594" y="3828652"/>
              <a:ext cx="178435" cy="182880"/>
            </a:xfrm>
            <a:custGeom>
              <a:avLst/>
              <a:gdLst/>
              <a:ahLst/>
              <a:cxnLst/>
              <a:rect l="l" t="t" r="r" b="b"/>
              <a:pathLst>
                <a:path w="178435" h="182879">
                  <a:moveTo>
                    <a:pt x="54775" y="3327"/>
                  </a:moveTo>
                  <a:lnTo>
                    <a:pt x="4051" y="3327"/>
                  </a:lnTo>
                  <a:lnTo>
                    <a:pt x="8051" y="3568"/>
                  </a:lnTo>
                  <a:lnTo>
                    <a:pt x="9956" y="4038"/>
                  </a:lnTo>
                  <a:lnTo>
                    <a:pt x="20637" y="68770"/>
                  </a:lnTo>
                  <a:lnTo>
                    <a:pt x="21165" y="116853"/>
                  </a:lnTo>
                  <a:lnTo>
                    <a:pt x="32559" y="153437"/>
                  </a:lnTo>
                  <a:lnTo>
                    <a:pt x="74162" y="180888"/>
                  </a:lnTo>
                  <a:lnTo>
                    <a:pt x="97824" y="182259"/>
                  </a:lnTo>
                  <a:lnTo>
                    <a:pt x="107922" y="180527"/>
                  </a:lnTo>
                  <a:lnTo>
                    <a:pt x="119251" y="176402"/>
                  </a:lnTo>
                  <a:lnTo>
                    <a:pt x="124343" y="173401"/>
                  </a:lnTo>
                  <a:lnTo>
                    <a:pt x="88975" y="173401"/>
                  </a:lnTo>
                  <a:lnTo>
                    <a:pt x="78197" y="171405"/>
                  </a:lnTo>
                  <a:lnTo>
                    <a:pt x="48885" y="146625"/>
                  </a:lnTo>
                  <a:lnTo>
                    <a:pt x="41262" y="101968"/>
                  </a:lnTo>
                  <a:lnTo>
                    <a:pt x="41322" y="31971"/>
                  </a:lnTo>
                  <a:lnTo>
                    <a:pt x="50520" y="4038"/>
                  </a:lnTo>
                  <a:lnTo>
                    <a:pt x="54775" y="3327"/>
                  </a:lnTo>
                  <a:close/>
                </a:path>
                <a:path w="178435" h="182879">
                  <a:moveTo>
                    <a:pt x="174282" y="3327"/>
                  </a:moveTo>
                  <a:lnTo>
                    <a:pt x="129235" y="3327"/>
                  </a:lnTo>
                  <a:lnTo>
                    <a:pt x="133261" y="3568"/>
                  </a:lnTo>
                  <a:lnTo>
                    <a:pt x="135166" y="4038"/>
                  </a:lnTo>
                  <a:lnTo>
                    <a:pt x="145774" y="101968"/>
                  </a:lnTo>
                  <a:lnTo>
                    <a:pt x="145242" y="114638"/>
                  </a:lnTo>
                  <a:lnTo>
                    <a:pt x="126929" y="161641"/>
                  </a:lnTo>
                  <a:lnTo>
                    <a:pt x="88975" y="173401"/>
                  </a:lnTo>
                  <a:lnTo>
                    <a:pt x="124343" y="173401"/>
                  </a:lnTo>
                  <a:lnTo>
                    <a:pt x="152498" y="146122"/>
                  </a:lnTo>
                  <a:lnTo>
                    <a:pt x="160452" y="107476"/>
                  </a:lnTo>
                  <a:lnTo>
                    <a:pt x="160829" y="31971"/>
                  </a:lnTo>
                  <a:lnTo>
                    <a:pt x="160969" y="23514"/>
                  </a:lnTo>
                  <a:lnTo>
                    <a:pt x="161239" y="17576"/>
                  </a:lnTo>
                  <a:lnTo>
                    <a:pt x="161709" y="9258"/>
                  </a:lnTo>
                  <a:lnTo>
                    <a:pt x="163614" y="5461"/>
                  </a:lnTo>
                  <a:lnTo>
                    <a:pt x="170002" y="4038"/>
                  </a:lnTo>
                  <a:lnTo>
                    <a:pt x="174282" y="3327"/>
                  </a:lnTo>
                  <a:close/>
                </a:path>
                <a:path w="178435" h="182879">
                  <a:moveTo>
                    <a:pt x="3797" y="0"/>
                  </a:moveTo>
                  <a:lnTo>
                    <a:pt x="1193" y="0"/>
                  </a:lnTo>
                  <a:lnTo>
                    <a:pt x="0" y="495"/>
                  </a:lnTo>
                  <a:lnTo>
                    <a:pt x="0" y="2857"/>
                  </a:lnTo>
                  <a:lnTo>
                    <a:pt x="952" y="3327"/>
                  </a:lnTo>
                  <a:lnTo>
                    <a:pt x="57391" y="3327"/>
                  </a:lnTo>
                  <a:lnTo>
                    <a:pt x="58343" y="2857"/>
                  </a:lnTo>
                  <a:lnTo>
                    <a:pt x="58343" y="711"/>
                  </a:lnTo>
                  <a:lnTo>
                    <a:pt x="30448" y="701"/>
                  </a:lnTo>
                  <a:lnTo>
                    <a:pt x="19545" y="319"/>
                  </a:lnTo>
                  <a:lnTo>
                    <a:pt x="3797" y="0"/>
                  </a:lnTo>
                  <a:close/>
                </a:path>
                <a:path w="178435" h="182879">
                  <a:moveTo>
                    <a:pt x="139661" y="0"/>
                  </a:moveTo>
                  <a:lnTo>
                    <a:pt x="126390" y="0"/>
                  </a:lnTo>
                  <a:lnTo>
                    <a:pt x="125209" y="495"/>
                  </a:lnTo>
                  <a:lnTo>
                    <a:pt x="125209" y="2857"/>
                  </a:lnTo>
                  <a:lnTo>
                    <a:pt x="126149" y="3327"/>
                  </a:lnTo>
                  <a:lnTo>
                    <a:pt x="176872" y="3327"/>
                  </a:lnTo>
                  <a:lnTo>
                    <a:pt x="177838" y="2857"/>
                  </a:lnTo>
                  <a:lnTo>
                    <a:pt x="177838" y="711"/>
                  </a:lnTo>
                  <a:lnTo>
                    <a:pt x="152717" y="711"/>
                  </a:lnTo>
                  <a:lnTo>
                    <a:pt x="139661" y="0"/>
                  </a:lnTo>
                  <a:close/>
                </a:path>
                <a:path w="178435" h="182879">
                  <a:moveTo>
                    <a:pt x="57150" y="0"/>
                  </a:moveTo>
                  <a:lnTo>
                    <a:pt x="47421" y="0"/>
                  </a:lnTo>
                  <a:lnTo>
                    <a:pt x="33197" y="711"/>
                  </a:lnTo>
                  <a:lnTo>
                    <a:pt x="58343" y="711"/>
                  </a:lnTo>
                  <a:lnTo>
                    <a:pt x="58343" y="495"/>
                  </a:lnTo>
                  <a:lnTo>
                    <a:pt x="57150" y="0"/>
                  </a:lnTo>
                  <a:close/>
                </a:path>
                <a:path w="178435" h="182879">
                  <a:moveTo>
                    <a:pt x="176657" y="0"/>
                  </a:moveTo>
                  <a:lnTo>
                    <a:pt x="166916" y="0"/>
                  </a:lnTo>
                  <a:lnTo>
                    <a:pt x="155778" y="711"/>
                  </a:lnTo>
                  <a:lnTo>
                    <a:pt x="177838" y="711"/>
                  </a:lnTo>
                  <a:lnTo>
                    <a:pt x="177838" y="495"/>
                  </a:lnTo>
                  <a:lnTo>
                    <a:pt x="17665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8"/>
            <p:cNvSpPr/>
            <p:nvPr/>
          </p:nvSpPr>
          <p:spPr>
            <a:xfrm>
              <a:off x="5796560" y="3825341"/>
              <a:ext cx="191135" cy="184785"/>
            </a:xfrm>
            <a:custGeom>
              <a:avLst/>
              <a:gdLst/>
              <a:ahLst/>
              <a:cxnLst/>
              <a:rect l="l" t="t" r="r" b="b"/>
              <a:pathLst>
                <a:path w="191135" h="184785">
                  <a:moveTo>
                    <a:pt x="57722" y="37803"/>
                  </a:moveTo>
                  <a:lnTo>
                    <a:pt x="30789" y="37803"/>
                  </a:lnTo>
                  <a:lnTo>
                    <a:pt x="42034" y="50360"/>
                  </a:lnTo>
                  <a:lnTo>
                    <a:pt x="69686" y="80852"/>
                  </a:lnTo>
                  <a:lnTo>
                    <a:pt x="103181" y="117002"/>
                  </a:lnTo>
                  <a:lnTo>
                    <a:pt x="144665" y="160069"/>
                  </a:lnTo>
                  <a:lnTo>
                    <a:pt x="153619" y="169062"/>
                  </a:lnTo>
                  <a:lnTo>
                    <a:pt x="166179" y="181622"/>
                  </a:lnTo>
                  <a:lnTo>
                    <a:pt x="169037" y="184238"/>
                  </a:lnTo>
                  <a:lnTo>
                    <a:pt x="172605" y="184238"/>
                  </a:lnTo>
                  <a:lnTo>
                    <a:pt x="173088" y="183045"/>
                  </a:lnTo>
                  <a:lnTo>
                    <a:pt x="173149" y="148261"/>
                  </a:lnTo>
                  <a:lnTo>
                    <a:pt x="159732" y="148261"/>
                  </a:lnTo>
                  <a:lnTo>
                    <a:pt x="154693" y="142820"/>
                  </a:lnTo>
                  <a:lnTo>
                    <a:pt x="108490" y="92420"/>
                  </a:lnTo>
                  <a:lnTo>
                    <a:pt x="57722" y="37803"/>
                  </a:lnTo>
                  <a:close/>
                </a:path>
                <a:path w="191135" h="184785">
                  <a:moveTo>
                    <a:pt x="55232" y="179273"/>
                  </a:moveTo>
                  <a:lnTo>
                    <a:pt x="698" y="179273"/>
                  </a:lnTo>
                  <a:lnTo>
                    <a:pt x="0" y="179717"/>
                  </a:lnTo>
                  <a:lnTo>
                    <a:pt x="0" y="182333"/>
                  </a:lnTo>
                  <a:lnTo>
                    <a:pt x="1397" y="182575"/>
                  </a:lnTo>
                  <a:lnTo>
                    <a:pt x="14452" y="182575"/>
                  </a:lnTo>
                  <a:lnTo>
                    <a:pt x="24396" y="181876"/>
                  </a:lnTo>
                  <a:lnTo>
                    <a:pt x="55943" y="181876"/>
                  </a:lnTo>
                  <a:lnTo>
                    <a:pt x="55943" y="179717"/>
                  </a:lnTo>
                  <a:lnTo>
                    <a:pt x="55232" y="179273"/>
                  </a:lnTo>
                  <a:close/>
                </a:path>
                <a:path w="191135" h="184785">
                  <a:moveTo>
                    <a:pt x="55943" y="181876"/>
                  </a:moveTo>
                  <a:lnTo>
                    <a:pt x="28663" y="181876"/>
                  </a:lnTo>
                  <a:lnTo>
                    <a:pt x="38150" y="182575"/>
                  </a:lnTo>
                  <a:lnTo>
                    <a:pt x="54521" y="182575"/>
                  </a:lnTo>
                  <a:lnTo>
                    <a:pt x="55943" y="182105"/>
                  </a:lnTo>
                  <a:lnTo>
                    <a:pt x="55943" y="181876"/>
                  </a:lnTo>
                  <a:close/>
                </a:path>
                <a:path w="191135" h="184785">
                  <a:moveTo>
                    <a:pt x="23456" y="0"/>
                  </a:moveTo>
                  <a:lnTo>
                    <a:pt x="19659" y="0"/>
                  </a:lnTo>
                  <a:lnTo>
                    <a:pt x="18948" y="2603"/>
                  </a:lnTo>
                  <a:lnTo>
                    <a:pt x="18921" y="22482"/>
                  </a:lnTo>
                  <a:lnTo>
                    <a:pt x="18572" y="157978"/>
                  </a:lnTo>
                  <a:lnTo>
                    <a:pt x="16743" y="172510"/>
                  </a:lnTo>
                  <a:lnTo>
                    <a:pt x="11595" y="177850"/>
                  </a:lnTo>
                  <a:lnTo>
                    <a:pt x="8051" y="179006"/>
                  </a:lnTo>
                  <a:lnTo>
                    <a:pt x="3784" y="179273"/>
                  </a:lnTo>
                  <a:lnTo>
                    <a:pt x="51917" y="179273"/>
                  </a:lnTo>
                  <a:lnTo>
                    <a:pt x="30789" y="37803"/>
                  </a:lnTo>
                  <a:lnTo>
                    <a:pt x="57722" y="37803"/>
                  </a:lnTo>
                  <a:lnTo>
                    <a:pt x="32283" y="10262"/>
                  </a:lnTo>
                  <a:lnTo>
                    <a:pt x="29857" y="7581"/>
                  </a:lnTo>
                  <a:lnTo>
                    <a:pt x="27482" y="5206"/>
                  </a:lnTo>
                  <a:lnTo>
                    <a:pt x="23456" y="0"/>
                  </a:lnTo>
                  <a:close/>
                </a:path>
                <a:path w="191135" h="184785">
                  <a:moveTo>
                    <a:pt x="185166" y="6629"/>
                  </a:moveTo>
                  <a:lnTo>
                    <a:pt x="140601" y="6629"/>
                  </a:lnTo>
                  <a:lnTo>
                    <a:pt x="146037" y="6883"/>
                  </a:lnTo>
                  <a:lnTo>
                    <a:pt x="150291" y="7823"/>
                  </a:lnTo>
                  <a:lnTo>
                    <a:pt x="159610" y="69576"/>
                  </a:lnTo>
                  <a:lnTo>
                    <a:pt x="159732" y="148261"/>
                  </a:lnTo>
                  <a:lnTo>
                    <a:pt x="173149" y="148261"/>
                  </a:lnTo>
                  <a:lnTo>
                    <a:pt x="173489" y="41857"/>
                  </a:lnTo>
                  <a:lnTo>
                    <a:pt x="173532" y="14236"/>
                  </a:lnTo>
                  <a:lnTo>
                    <a:pt x="174498" y="9016"/>
                  </a:lnTo>
                  <a:lnTo>
                    <a:pt x="182321" y="7365"/>
                  </a:lnTo>
                  <a:lnTo>
                    <a:pt x="185166" y="6629"/>
                  </a:lnTo>
                  <a:close/>
                </a:path>
                <a:path w="191135" h="184785">
                  <a:moveTo>
                    <a:pt x="152196" y="3301"/>
                  </a:moveTo>
                  <a:lnTo>
                    <a:pt x="138684" y="3301"/>
                  </a:lnTo>
                  <a:lnTo>
                    <a:pt x="136804" y="3555"/>
                  </a:lnTo>
                  <a:lnTo>
                    <a:pt x="136804" y="5918"/>
                  </a:lnTo>
                  <a:lnTo>
                    <a:pt x="137045" y="6629"/>
                  </a:lnTo>
                  <a:lnTo>
                    <a:pt x="189674" y="6629"/>
                  </a:lnTo>
                  <a:lnTo>
                    <a:pt x="190614" y="5918"/>
                  </a:lnTo>
                  <a:lnTo>
                    <a:pt x="190614" y="4038"/>
                  </a:lnTo>
                  <a:lnTo>
                    <a:pt x="163576" y="4038"/>
                  </a:lnTo>
                  <a:lnTo>
                    <a:pt x="152196" y="3301"/>
                  </a:lnTo>
                  <a:close/>
                </a:path>
                <a:path w="191135" h="184785">
                  <a:moveTo>
                    <a:pt x="188976" y="3301"/>
                  </a:moveTo>
                  <a:lnTo>
                    <a:pt x="176644" y="3301"/>
                  </a:lnTo>
                  <a:lnTo>
                    <a:pt x="168795" y="4038"/>
                  </a:lnTo>
                  <a:lnTo>
                    <a:pt x="190614" y="4038"/>
                  </a:lnTo>
                  <a:lnTo>
                    <a:pt x="190614" y="3555"/>
                  </a:lnTo>
                  <a:lnTo>
                    <a:pt x="188976" y="3301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9"/>
            <p:cNvSpPr/>
            <p:nvPr/>
          </p:nvSpPr>
          <p:spPr>
            <a:xfrm>
              <a:off x="6051175" y="382866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60" h="179704">
                  <a:moveTo>
                    <a:pt x="60236" y="175933"/>
                  </a:moveTo>
                  <a:lnTo>
                    <a:pt x="1181" y="175933"/>
                  </a:lnTo>
                  <a:lnTo>
                    <a:pt x="711" y="176657"/>
                  </a:lnTo>
                  <a:lnTo>
                    <a:pt x="711" y="178790"/>
                  </a:lnTo>
                  <a:lnTo>
                    <a:pt x="1905" y="179260"/>
                  </a:lnTo>
                  <a:lnTo>
                    <a:pt x="11620" y="179260"/>
                  </a:lnTo>
                  <a:lnTo>
                    <a:pt x="26555" y="178536"/>
                  </a:lnTo>
                  <a:lnTo>
                    <a:pt x="60693" y="178536"/>
                  </a:lnTo>
                  <a:lnTo>
                    <a:pt x="60693" y="176657"/>
                  </a:lnTo>
                  <a:lnTo>
                    <a:pt x="60236" y="175933"/>
                  </a:lnTo>
                  <a:close/>
                </a:path>
                <a:path w="60960" h="179704">
                  <a:moveTo>
                    <a:pt x="60693" y="178536"/>
                  </a:moveTo>
                  <a:lnTo>
                    <a:pt x="26555" y="178536"/>
                  </a:lnTo>
                  <a:lnTo>
                    <a:pt x="28862" y="178569"/>
                  </a:lnTo>
                  <a:lnTo>
                    <a:pt x="40087" y="178968"/>
                  </a:lnTo>
                  <a:lnTo>
                    <a:pt x="56908" y="179260"/>
                  </a:lnTo>
                  <a:lnTo>
                    <a:pt x="59512" y="179260"/>
                  </a:lnTo>
                  <a:lnTo>
                    <a:pt x="60693" y="178536"/>
                  </a:lnTo>
                  <a:close/>
                </a:path>
                <a:path w="60960" h="179704">
                  <a:moveTo>
                    <a:pt x="51231" y="3327"/>
                  </a:moveTo>
                  <a:lnTo>
                    <a:pt x="3556" y="3327"/>
                  </a:lnTo>
                  <a:lnTo>
                    <a:pt x="6642" y="3568"/>
                  </a:lnTo>
                  <a:lnTo>
                    <a:pt x="9245" y="4267"/>
                  </a:lnTo>
                  <a:lnTo>
                    <a:pt x="17628" y="141364"/>
                  </a:lnTo>
                  <a:lnTo>
                    <a:pt x="17280" y="153046"/>
                  </a:lnTo>
                  <a:lnTo>
                    <a:pt x="16611" y="161950"/>
                  </a:lnTo>
                  <a:lnTo>
                    <a:pt x="15646" y="168821"/>
                  </a:lnTo>
                  <a:lnTo>
                    <a:pt x="14465" y="174040"/>
                  </a:lnTo>
                  <a:lnTo>
                    <a:pt x="9740" y="174980"/>
                  </a:lnTo>
                  <a:lnTo>
                    <a:pt x="7581" y="175463"/>
                  </a:lnTo>
                  <a:lnTo>
                    <a:pt x="4737" y="175933"/>
                  </a:lnTo>
                  <a:lnTo>
                    <a:pt x="56667" y="175933"/>
                  </a:lnTo>
                  <a:lnTo>
                    <a:pt x="51435" y="175463"/>
                  </a:lnTo>
                  <a:lnTo>
                    <a:pt x="48120" y="174980"/>
                  </a:lnTo>
                  <a:lnTo>
                    <a:pt x="37773" y="127331"/>
                  </a:lnTo>
                  <a:lnTo>
                    <a:pt x="37755" y="31956"/>
                  </a:lnTo>
                  <a:lnTo>
                    <a:pt x="37898" y="23496"/>
                  </a:lnTo>
                  <a:lnTo>
                    <a:pt x="38176" y="17551"/>
                  </a:lnTo>
                  <a:lnTo>
                    <a:pt x="38658" y="9258"/>
                  </a:lnTo>
                  <a:lnTo>
                    <a:pt x="40538" y="5232"/>
                  </a:lnTo>
                  <a:lnTo>
                    <a:pt x="46951" y="4051"/>
                  </a:lnTo>
                  <a:lnTo>
                    <a:pt x="51231" y="3327"/>
                  </a:lnTo>
                  <a:close/>
                </a:path>
                <a:path w="60960" h="179704">
                  <a:moveTo>
                    <a:pt x="11620" y="0"/>
                  </a:moveTo>
                  <a:lnTo>
                    <a:pt x="1181" y="0"/>
                  </a:lnTo>
                  <a:lnTo>
                    <a:pt x="0" y="469"/>
                  </a:lnTo>
                  <a:lnTo>
                    <a:pt x="0" y="2844"/>
                  </a:lnTo>
                  <a:lnTo>
                    <a:pt x="965" y="3327"/>
                  </a:lnTo>
                  <a:lnTo>
                    <a:pt x="53835" y="3327"/>
                  </a:lnTo>
                  <a:lnTo>
                    <a:pt x="54762" y="2844"/>
                  </a:lnTo>
                  <a:lnTo>
                    <a:pt x="54762" y="723"/>
                  </a:lnTo>
                  <a:lnTo>
                    <a:pt x="26555" y="723"/>
                  </a:lnTo>
                  <a:lnTo>
                    <a:pt x="11620" y="0"/>
                  </a:lnTo>
                  <a:close/>
                </a:path>
                <a:path w="60960" h="179704">
                  <a:moveTo>
                    <a:pt x="53581" y="0"/>
                  </a:moveTo>
                  <a:lnTo>
                    <a:pt x="43865" y="0"/>
                  </a:lnTo>
                  <a:lnTo>
                    <a:pt x="28930" y="723"/>
                  </a:lnTo>
                  <a:lnTo>
                    <a:pt x="54762" y="723"/>
                  </a:lnTo>
                  <a:lnTo>
                    <a:pt x="54762" y="469"/>
                  </a:lnTo>
                  <a:lnTo>
                    <a:pt x="5358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0"/>
            <p:cNvSpPr/>
            <p:nvPr/>
          </p:nvSpPr>
          <p:spPr>
            <a:xfrm>
              <a:off x="6146248" y="3828653"/>
              <a:ext cx="189230" cy="182880"/>
            </a:xfrm>
            <a:custGeom>
              <a:avLst/>
              <a:gdLst/>
              <a:ahLst/>
              <a:cxnLst/>
              <a:rect l="l" t="t" r="r" b="b"/>
              <a:pathLst>
                <a:path w="189229" h="182879">
                  <a:moveTo>
                    <a:pt x="57378" y="3314"/>
                  </a:moveTo>
                  <a:lnTo>
                    <a:pt x="7353" y="3314"/>
                  </a:lnTo>
                  <a:lnTo>
                    <a:pt x="10909" y="4267"/>
                  </a:lnTo>
                  <a:lnTo>
                    <a:pt x="19202" y="6642"/>
                  </a:lnTo>
                  <a:lnTo>
                    <a:pt x="22783" y="9245"/>
                  </a:lnTo>
                  <a:lnTo>
                    <a:pt x="27978" y="22529"/>
                  </a:lnTo>
                  <a:lnTo>
                    <a:pt x="86080" y="167868"/>
                  </a:lnTo>
                  <a:lnTo>
                    <a:pt x="90589" y="179273"/>
                  </a:lnTo>
                  <a:lnTo>
                    <a:pt x="91770" y="182575"/>
                  </a:lnTo>
                  <a:lnTo>
                    <a:pt x="94820" y="182565"/>
                  </a:lnTo>
                  <a:lnTo>
                    <a:pt x="98428" y="177968"/>
                  </a:lnTo>
                  <a:lnTo>
                    <a:pt x="106900" y="159465"/>
                  </a:lnTo>
                  <a:lnTo>
                    <a:pt x="110892" y="150342"/>
                  </a:lnTo>
                  <a:lnTo>
                    <a:pt x="99822" y="150342"/>
                  </a:lnTo>
                  <a:lnTo>
                    <a:pt x="54279" y="28930"/>
                  </a:lnTo>
                  <a:lnTo>
                    <a:pt x="47891" y="12344"/>
                  </a:lnTo>
                  <a:lnTo>
                    <a:pt x="47891" y="7594"/>
                  </a:lnTo>
                  <a:lnTo>
                    <a:pt x="48348" y="5702"/>
                  </a:lnTo>
                  <a:lnTo>
                    <a:pt x="53098" y="3568"/>
                  </a:lnTo>
                  <a:lnTo>
                    <a:pt x="57378" y="3314"/>
                  </a:lnTo>
                  <a:close/>
                </a:path>
                <a:path w="189229" h="182879">
                  <a:moveTo>
                    <a:pt x="179260" y="3314"/>
                  </a:moveTo>
                  <a:lnTo>
                    <a:pt x="146761" y="3314"/>
                  </a:lnTo>
                  <a:lnTo>
                    <a:pt x="149593" y="4267"/>
                  </a:lnTo>
                  <a:lnTo>
                    <a:pt x="151980" y="5461"/>
                  </a:lnTo>
                  <a:lnTo>
                    <a:pt x="152619" y="7594"/>
                  </a:lnTo>
                  <a:lnTo>
                    <a:pt x="152675" y="11921"/>
                  </a:lnTo>
                  <a:lnTo>
                    <a:pt x="151752" y="15189"/>
                  </a:lnTo>
                  <a:lnTo>
                    <a:pt x="136146" y="58704"/>
                  </a:lnTo>
                  <a:lnTo>
                    <a:pt x="119611" y="101607"/>
                  </a:lnTo>
                  <a:lnTo>
                    <a:pt x="103940" y="140598"/>
                  </a:lnTo>
                  <a:lnTo>
                    <a:pt x="99822" y="150342"/>
                  </a:lnTo>
                  <a:lnTo>
                    <a:pt x="110892" y="150342"/>
                  </a:lnTo>
                  <a:lnTo>
                    <a:pt x="138674" y="84244"/>
                  </a:lnTo>
                  <a:lnTo>
                    <a:pt x="155770" y="42993"/>
                  </a:lnTo>
                  <a:lnTo>
                    <a:pt x="162009" y="27695"/>
                  </a:lnTo>
                  <a:lnTo>
                    <a:pt x="169564" y="11921"/>
                  </a:lnTo>
                  <a:lnTo>
                    <a:pt x="174739" y="6172"/>
                  </a:lnTo>
                  <a:lnTo>
                    <a:pt x="179260" y="3314"/>
                  </a:lnTo>
                  <a:close/>
                </a:path>
                <a:path w="189229" h="182879">
                  <a:moveTo>
                    <a:pt x="6159" y="0"/>
                  </a:moveTo>
                  <a:lnTo>
                    <a:pt x="2349" y="0"/>
                  </a:lnTo>
                  <a:lnTo>
                    <a:pt x="0" y="266"/>
                  </a:lnTo>
                  <a:lnTo>
                    <a:pt x="0" y="2616"/>
                  </a:lnTo>
                  <a:lnTo>
                    <a:pt x="469" y="3314"/>
                  </a:lnTo>
                  <a:lnTo>
                    <a:pt x="61620" y="3314"/>
                  </a:lnTo>
                  <a:lnTo>
                    <a:pt x="62344" y="2870"/>
                  </a:lnTo>
                  <a:lnTo>
                    <a:pt x="62344" y="711"/>
                  </a:lnTo>
                  <a:lnTo>
                    <a:pt x="36271" y="711"/>
                  </a:lnTo>
                  <a:lnTo>
                    <a:pt x="32955" y="696"/>
                  </a:lnTo>
                  <a:lnTo>
                    <a:pt x="21893" y="310"/>
                  </a:lnTo>
                  <a:lnTo>
                    <a:pt x="6159" y="0"/>
                  </a:lnTo>
                  <a:close/>
                </a:path>
                <a:path w="189229" h="182879">
                  <a:moveTo>
                    <a:pt x="152692" y="0"/>
                  </a:moveTo>
                  <a:lnTo>
                    <a:pt x="139407" y="0"/>
                  </a:lnTo>
                  <a:lnTo>
                    <a:pt x="138010" y="495"/>
                  </a:lnTo>
                  <a:lnTo>
                    <a:pt x="138010" y="3086"/>
                  </a:lnTo>
                  <a:lnTo>
                    <a:pt x="139179" y="3314"/>
                  </a:lnTo>
                  <a:lnTo>
                    <a:pt x="188023" y="3314"/>
                  </a:lnTo>
                  <a:lnTo>
                    <a:pt x="188963" y="2870"/>
                  </a:lnTo>
                  <a:lnTo>
                    <a:pt x="188963" y="711"/>
                  </a:lnTo>
                  <a:lnTo>
                    <a:pt x="163601" y="711"/>
                  </a:lnTo>
                  <a:lnTo>
                    <a:pt x="152692" y="0"/>
                  </a:lnTo>
                  <a:close/>
                </a:path>
                <a:path w="189229" h="182879">
                  <a:moveTo>
                    <a:pt x="60210" y="0"/>
                  </a:moveTo>
                  <a:lnTo>
                    <a:pt x="46926" y="0"/>
                  </a:lnTo>
                  <a:lnTo>
                    <a:pt x="36271" y="711"/>
                  </a:lnTo>
                  <a:lnTo>
                    <a:pt x="62344" y="711"/>
                  </a:lnTo>
                  <a:lnTo>
                    <a:pt x="62344" y="495"/>
                  </a:lnTo>
                  <a:lnTo>
                    <a:pt x="60210" y="0"/>
                  </a:lnTo>
                  <a:close/>
                </a:path>
                <a:path w="189229" h="182879">
                  <a:moveTo>
                    <a:pt x="187540" y="0"/>
                  </a:moveTo>
                  <a:lnTo>
                    <a:pt x="178066" y="0"/>
                  </a:lnTo>
                  <a:lnTo>
                    <a:pt x="167868" y="711"/>
                  </a:lnTo>
                  <a:lnTo>
                    <a:pt x="188963" y="711"/>
                  </a:lnTo>
                  <a:lnTo>
                    <a:pt x="188963" y="495"/>
                  </a:lnTo>
                  <a:lnTo>
                    <a:pt x="18754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1"/>
            <p:cNvSpPr/>
            <p:nvPr/>
          </p:nvSpPr>
          <p:spPr>
            <a:xfrm>
              <a:off x="6371237" y="3826760"/>
              <a:ext cx="105410" cy="182245"/>
            </a:xfrm>
            <a:custGeom>
              <a:avLst/>
              <a:gdLst/>
              <a:ahLst/>
              <a:cxnLst/>
              <a:rect l="l" t="t" r="r" b="b"/>
              <a:pathLst>
                <a:path w="105410" h="182245">
                  <a:moveTo>
                    <a:pt x="100668" y="180441"/>
                  </a:moveTo>
                  <a:lnTo>
                    <a:pt x="34163" y="180441"/>
                  </a:lnTo>
                  <a:lnTo>
                    <a:pt x="50480" y="181202"/>
                  </a:lnTo>
                  <a:lnTo>
                    <a:pt x="73653" y="181747"/>
                  </a:lnTo>
                  <a:lnTo>
                    <a:pt x="100279" y="181864"/>
                  </a:lnTo>
                  <a:lnTo>
                    <a:pt x="100668" y="180441"/>
                  </a:lnTo>
                  <a:close/>
                </a:path>
                <a:path w="105410" h="182245">
                  <a:moveTo>
                    <a:pt x="15646" y="1892"/>
                  </a:moveTo>
                  <a:lnTo>
                    <a:pt x="1181" y="1892"/>
                  </a:lnTo>
                  <a:lnTo>
                    <a:pt x="0" y="2387"/>
                  </a:lnTo>
                  <a:lnTo>
                    <a:pt x="0" y="4749"/>
                  </a:lnTo>
                  <a:lnTo>
                    <a:pt x="965" y="5219"/>
                  </a:lnTo>
                  <a:lnTo>
                    <a:pt x="4051" y="5219"/>
                  </a:lnTo>
                  <a:lnTo>
                    <a:pt x="8077" y="5461"/>
                  </a:lnTo>
                  <a:lnTo>
                    <a:pt x="9956" y="5930"/>
                  </a:lnTo>
                  <a:lnTo>
                    <a:pt x="17780" y="7607"/>
                  </a:lnTo>
                  <a:lnTo>
                    <a:pt x="19672" y="11379"/>
                  </a:lnTo>
                  <a:lnTo>
                    <a:pt x="20178" y="19913"/>
                  </a:lnTo>
                  <a:lnTo>
                    <a:pt x="20438" y="25617"/>
                  </a:lnTo>
                  <a:lnTo>
                    <a:pt x="20492" y="28943"/>
                  </a:lnTo>
                  <a:lnTo>
                    <a:pt x="20616" y="129222"/>
                  </a:lnTo>
                  <a:lnTo>
                    <a:pt x="20482" y="143250"/>
                  </a:lnTo>
                  <a:lnTo>
                    <a:pt x="12585" y="176898"/>
                  </a:lnTo>
                  <a:lnTo>
                    <a:pt x="10426" y="177368"/>
                  </a:lnTo>
                  <a:lnTo>
                    <a:pt x="7594" y="177838"/>
                  </a:lnTo>
                  <a:lnTo>
                    <a:pt x="4051" y="177838"/>
                  </a:lnTo>
                  <a:lnTo>
                    <a:pt x="3568" y="178549"/>
                  </a:lnTo>
                  <a:lnTo>
                    <a:pt x="3568" y="180695"/>
                  </a:lnTo>
                  <a:lnTo>
                    <a:pt x="4749" y="181165"/>
                  </a:lnTo>
                  <a:lnTo>
                    <a:pt x="10922" y="181165"/>
                  </a:lnTo>
                  <a:lnTo>
                    <a:pt x="16357" y="180695"/>
                  </a:lnTo>
                  <a:lnTo>
                    <a:pt x="21094" y="180695"/>
                  </a:lnTo>
                  <a:lnTo>
                    <a:pt x="26085" y="180441"/>
                  </a:lnTo>
                  <a:lnTo>
                    <a:pt x="100668" y="180441"/>
                  </a:lnTo>
                  <a:lnTo>
                    <a:pt x="101968" y="175691"/>
                  </a:lnTo>
                  <a:lnTo>
                    <a:pt x="102837" y="172047"/>
                  </a:lnTo>
                  <a:lnTo>
                    <a:pt x="71309" y="172047"/>
                  </a:lnTo>
                  <a:lnTo>
                    <a:pt x="53573" y="171557"/>
                  </a:lnTo>
                  <a:lnTo>
                    <a:pt x="43343" y="165873"/>
                  </a:lnTo>
                  <a:lnTo>
                    <a:pt x="40516" y="151809"/>
                  </a:lnTo>
                  <a:lnTo>
                    <a:pt x="40551" y="90576"/>
                  </a:lnTo>
                  <a:lnTo>
                    <a:pt x="41021" y="89865"/>
                  </a:lnTo>
                  <a:lnTo>
                    <a:pt x="93616" y="89865"/>
                  </a:lnTo>
                  <a:lnTo>
                    <a:pt x="94373" y="81813"/>
                  </a:lnTo>
                  <a:lnTo>
                    <a:pt x="94515" y="81330"/>
                  </a:lnTo>
                  <a:lnTo>
                    <a:pt x="40779" y="81330"/>
                  </a:lnTo>
                  <a:lnTo>
                    <a:pt x="40551" y="80619"/>
                  </a:lnTo>
                  <a:lnTo>
                    <a:pt x="40551" y="11861"/>
                  </a:lnTo>
                  <a:lnTo>
                    <a:pt x="41021" y="11150"/>
                  </a:lnTo>
                  <a:lnTo>
                    <a:pt x="97687" y="11150"/>
                  </a:lnTo>
                  <a:lnTo>
                    <a:pt x="98171" y="6629"/>
                  </a:lnTo>
                  <a:lnTo>
                    <a:pt x="99352" y="3810"/>
                  </a:lnTo>
                  <a:lnTo>
                    <a:pt x="99352" y="2603"/>
                  </a:lnTo>
                  <a:lnTo>
                    <a:pt x="30581" y="2603"/>
                  </a:lnTo>
                  <a:lnTo>
                    <a:pt x="15646" y="1892"/>
                  </a:lnTo>
                  <a:close/>
                </a:path>
                <a:path w="105410" h="182245">
                  <a:moveTo>
                    <a:pt x="105029" y="149148"/>
                  </a:moveTo>
                  <a:lnTo>
                    <a:pt x="102438" y="149148"/>
                  </a:lnTo>
                  <a:lnTo>
                    <a:pt x="101968" y="150114"/>
                  </a:lnTo>
                  <a:lnTo>
                    <a:pt x="101355" y="153520"/>
                  </a:lnTo>
                  <a:lnTo>
                    <a:pt x="96689" y="164373"/>
                  </a:lnTo>
                  <a:lnTo>
                    <a:pt x="83371" y="171538"/>
                  </a:lnTo>
                  <a:lnTo>
                    <a:pt x="71309" y="172047"/>
                  </a:lnTo>
                  <a:lnTo>
                    <a:pt x="102837" y="172047"/>
                  </a:lnTo>
                  <a:lnTo>
                    <a:pt x="103149" y="170738"/>
                  </a:lnTo>
                  <a:lnTo>
                    <a:pt x="104989" y="154937"/>
                  </a:lnTo>
                  <a:lnTo>
                    <a:pt x="105029" y="149148"/>
                  </a:lnTo>
                  <a:close/>
                </a:path>
                <a:path w="105410" h="182245">
                  <a:moveTo>
                    <a:pt x="93616" y="89865"/>
                  </a:moveTo>
                  <a:lnTo>
                    <a:pt x="41021" y="89865"/>
                  </a:lnTo>
                  <a:lnTo>
                    <a:pt x="48362" y="89952"/>
                  </a:lnTo>
                  <a:lnTo>
                    <a:pt x="63670" y="90366"/>
                  </a:lnTo>
                  <a:lnTo>
                    <a:pt x="76123" y="91046"/>
                  </a:lnTo>
                  <a:lnTo>
                    <a:pt x="85369" y="92011"/>
                  </a:lnTo>
                  <a:lnTo>
                    <a:pt x="87503" y="96037"/>
                  </a:lnTo>
                  <a:lnTo>
                    <a:pt x="88455" y="99352"/>
                  </a:lnTo>
                  <a:lnTo>
                    <a:pt x="89395" y="102438"/>
                  </a:lnTo>
                  <a:lnTo>
                    <a:pt x="89395" y="108356"/>
                  </a:lnTo>
                  <a:lnTo>
                    <a:pt x="89865" y="109296"/>
                  </a:lnTo>
                  <a:lnTo>
                    <a:pt x="92710" y="109296"/>
                  </a:lnTo>
                  <a:lnTo>
                    <a:pt x="92749" y="102438"/>
                  </a:lnTo>
                  <a:lnTo>
                    <a:pt x="93192" y="94373"/>
                  </a:lnTo>
                  <a:lnTo>
                    <a:pt x="93616" y="89865"/>
                  </a:lnTo>
                  <a:close/>
                </a:path>
                <a:path w="105410" h="182245">
                  <a:moveTo>
                    <a:pt x="95084" y="74460"/>
                  </a:moveTo>
                  <a:lnTo>
                    <a:pt x="93433" y="74460"/>
                  </a:lnTo>
                  <a:lnTo>
                    <a:pt x="92468" y="75641"/>
                  </a:lnTo>
                  <a:lnTo>
                    <a:pt x="90805" y="77546"/>
                  </a:lnTo>
                  <a:lnTo>
                    <a:pt x="88696" y="79908"/>
                  </a:lnTo>
                  <a:lnTo>
                    <a:pt x="85369" y="80391"/>
                  </a:lnTo>
                  <a:lnTo>
                    <a:pt x="68489" y="81187"/>
                  </a:lnTo>
                  <a:lnTo>
                    <a:pt x="40779" y="81330"/>
                  </a:lnTo>
                  <a:lnTo>
                    <a:pt x="94515" y="81330"/>
                  </a:lnTo>
                  <a:lnTo>
                    <a:pt x="95567" y="77762"/>
                  </a:lnTo>
                  <a:lnTo>
                    <a:pt x="95567" y="74930"/>
                  </a:lnTo>
                  <a:lnTo>
                    <a:pt x="95084" y="74460"/>
                  </a:lnTo>
                  <a:close/>
                </a:path>
                <a:path w="105410" h="182245">
                  <a:moveTo>
                    <a:pt x="97687" y="11150"/>
                  </a:moveTo>
                  <a:lnTo>
                    <a:pt x="41021" y="11150"/>
                  </a:lnTo>
                  <a:lnTo>
                    <a:pt x="62422" y="11410"/>
                  </a:lnTo>
                  <a:lnTo>
                    <a:pt x="74460" y="11861"/>
                  </a:lnTo>
                  <a:lnTo>
                    <a:pt x="92710" y="30340"/>
                  </a:lnTo>
                  <a:lnTo>
                    <a:pt x="93192" y="31546"/>
                  </a:lnTo>
                  <a:lnTo>
                    <a:pt x="95567" y="31546"/>
                  </a:lnTo>
                  <a:lnTo>
                    <a:pt x="96037" y="30124"/>
                  </a:lnTo>
                  <a:lnTo>
                    <a:pt x="96278" y="28943"/>
                  </a:lnTo>
                  <a:lnTo>
                    <a:pt x="96735" y="26098"/>
                  </a:lnTo>
                  <a:lnTo>
                    <a:pt x="97231" y="15659"/>
                  </a:lnTo>
                  <a:lnTo>
                    <a:pt x="97687" y="11150"/>
                  </a:lnTo>
                  <a:close/>
                </a:path>
                <a:path w="105410" h="182245">
                  <a:moveTo>
                    <a:pt x="99123" y="0"/>
                  </a:moveTo>
                  <a:lnTo>
                    <a:pt x="97231" y="0"/>
                  </a:lnTo>
                  <a:lnTo>
                    <a:pt x="96278" y="952"/>
                  </a:lnTo>
                  <a:lnTo>
                    <a:pt x="95084" y="1206"/>
                  </a:lnTo>
                  <a:lnTo>
                    <a:pt x="93192" y="1651"/>
                  </a:lnTo>
                  <a:lnTo>
                    <a:pt x="89395" y="2159"/>
                  </a:lnTo>
                  <a:lnTo>
                    <a:pt x="83333" y="2426"/>
                  </a:lnTo>
                  <a:lnTo>
                    <a:pt x="30581" y="2603"/>
                  </a:lnTo>
                  <a:lnTo>
                    <a:pt x="99352" y="2603"/>
                  </a:lnTo>
                  <a:lnTo>
                    <a:pt x="99352" y="952"/>
                  </a:lnTo>
                  <a:lnTo>
                    <a:pt x="991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2"/>
            <p:cNvSpPr/>
            <p:nvPr/>
          </p:nvSpPr>
          <p:spPr>
            <a:xfrm>
              <a:off x="6537207" y="3828650"/>
              <a:ext cx="179705" cy="179705"/>
            </a:xfrm>
            <a:custGeom>
              <a:avLst/>
              <a:gdLst/>
              <a:ahLst/>
              <a:cxnLst/>
              <a:rect l="l" t="t" r="r" b="b"/>
              <a:pathLst>
                <a:path w="179704" h="179704">
                  <a:moveTo>
                    <a:pt x="62128" y="175945"/>
                  </a:moveTo>
                  <a:lnTo>
                    <a:pt x="4038" y="175945"/>
                  </a:lnTo>
                  <a:lnTo>
                    <a:pt x="3555" y="176682"/>
                  </a:lnTo>
                  <a:lnTo>
                    <a:pt x="3555" y="178803"/>
                  </a:lnTo>
                  <a:lnTo>
                    <a:pt x="4762" y="179273"/>
                  </a:lnTo>
                  <a:lnTo>
                    <a:pt x="14452" y="179273"/>
                  </a:lnTo>
                  <a:lnTo>
                    <a:pt x="29400" y="178549"/>
                  </a:lnTo>
                  <a:lnTo>
                    <a:pt x="62598" y="178549"/>
                  </a:lnTo>
                  <a:lnTo>
                    <a:pt x="62598" y="176682"/>
                  </a:lnTo>
                  <a:lnTo>
                    <a:pt x="62128" y="175945"/>
                  </a:lnTo>
                  <a:close/>
                </a:path>
                <a:path w="179704" h="179704">
                  <a:moveTo>
                    <a:pt x="62598" y="178549"/>
                  </a:moveTo>
                  <a:lnTo>
                    <a:pt x="29400" y="178549"/>
                  </a:lnTo>
                  <a:lnTo>
                    <a:pt x="30757" y="178582"/>
                  </a:lnTo>
                  <a:lnTo>
                    <a:pt x="41982" y="178981"/>
                  </a:lnTo>
                  <a:lnTo>
                    <a:pt x="58800" y="179273"/>
                  </a:lnTo>
                  <a:lnTo>
                    <a:pt x="61417" y="179273"/>
                  </a:lnTo>
                  <a:lnTo>
                    <a:pt x="62598" y="178549"/>
                  </a:lnTo>
                  <a:close/>
                </a:path>
                <a:path w="179704" h="179704">
                  <a:moveTo>
                    <a:pt x="98465" y="102920"/>
                  </a:moveTo>
                  <a:lnTo>
                    <a:pt x="41262" y="102920"/>
                  </a:lnTo>
                  <a:lnTo>
                    <a:pt x="70421" y="103390"/>
                  </a:lnTo>
                  <a:lnTo>
                    <a:pt x="71843" y="103390"/>
                  </a:lnTo>
                  <a:lnTo>
                    <a:pt x="72555" y="103860"/>
                  </a:lnTo>
                  <a:lnTo>
                    <a:pt x="74986" y="106802"/>
                  </a:lnTo>
                  <a:lnTo>
                    <a:pt x="87014" y="123222"/>
                  </a:lnTo>
                  <a:lnTo>
                    <a:pt x="95971" y="135345"/>
                  </a:lnTo>
                  <a:lnTo>
                    <a:pt x="123576" y="169135"/>
                  </a:lnTo>
                  <a:lnTo>
                    <a:pt x="156730" y="179273"/>
                  </a:lnTo>
                  <a:lnTo>
                    <a:pt x="177825" y="179273"/>
                  </a:lnTo>
                  <a:lnTo>
                    <a:pt x="179247" y="178803"/>
                  </a:lnTo>
                  <a:lnTo>
                    <a:pt x="179247" y="176682"/>
                  </a:lnTo>
                  <a:lnTo>
                    <a:pt x="178295" y="175945"/>
                  </a:lnTo>
                  <a:lnTo>
                    <a:pt x="172364" y="175945"/>
                  </a:lnTo>
                  <a:lnTo>
                    <a:pt x="161783" y="173777"/>
                  </a:lnTo>
                  <a:lnTo>
                    <a:pt x="130691" y="148891"/>
                  </a:lnTo>
                  <a:lnTo>
                    <a:pt x="100919" y="107144"/>
                  </a:lnTo>
                  <a:lnTo>
                    <a:pt x="98465" y="102920"/>
                  </a:lnTo>
                  <a:close/>
                </a:path>
                <a:path w="179704" h="179704">
                  <a:moveTo>
                    <a:pt x="3784" y="0"/>
                  </a:moveTo>
                  <a:lnTo>
                    <a:pt x="1181" y="0"/>
                  </a:lnTo>
                  <a:lnTo>
                    <a:pt x="0" y="495"/>
                  </a:lnTo>
                  <a:lnTo>
                    <a:pt x="0" y="2870"/>
                  </a:lnTo>
                  <a:lnTo>
                    <a:pt x="939" y="3327"/>
                  </a:lnTo>
                  <a:lnTo>
                    <a:pt x="4038" y="3327"/>
                  </a:lnTo>
                  <a:lnTo>
                    <a:pt x="8064" y="3568"/>
                  </a:lnTo>
                  <a:lnTo>
                    <a:pt x="9956" y="4038"/>
                  </a:lnTo>
                  <a:lnTo>
                    <a:pt x="17767" y="5715"/>
                  </a:lnTo>
                  <a:lnTo>
                    <a:pt x="19672" y="9499"/>
                  </a:lnTo>
                  <a:lnTo>
                    <a:pt x="20166" y="17757"/>
                  </a:lnTo>
                  <a:lnTo>
                    <a:pt x="20446" y="23730"/>
                  </a:lnTo>
                  <a:lnTo>
                    <a:pt x="20484" y="26020"/>
                  </a:lnTo>
                  <a:lnTo>
                    <a:pt x="20601" y="130162"/>
                  </a:lnTo>
                  <a:lnTo>
                    <a:pt x="20493" y="141372"/>
                  </a:lnTo>
                  <a:lnTo>
                    <a:pt x="12572" y="175006"/>
                  </a:lnTo>
                  <a:lnTo>
                    <a:pt x="10413" y="175475"/>
                  </a:lnTo>
                  <a:lnTo>
                    <a:pt x="7569" y="175945"/>
                  </a:lnTo>
                  <a:lnTo>
                    <a:pt x="58572" y="175945"/>
                  </a:lnTo>
                  <a:lnTo>
                    <a:pt x="53365" y="175475"/>
                  </a:lnTo>
                  <a:lnTo>
                    <a:pt x="42913" y="174053"/>
                  </a:lnTo>
                  <a:lnTo>
                    <a:pt x="39585" y="103632"/>
                  </a:lnTo>
                  <a:lnTo>
                    <a:pt x="40081" y="102920"/>
                  </a:lnTo>
                  <a:lnTo>
                    <a:pt x="98465" y="102920"/>
                  </a:lnTo>
                  <a:lnTo>
                    <a:pt x="94482" y="96062"/>
                  </a:lnTo>
                  <a:lnTo>
                    <a:pt x="55702" y="96062"/>
                  </a:lnTo>
                  <a:lnTo>
                    <a:pt x="44830" y="94386"/>
                  </a:lnTo>
                  <a:lnTo>
                    <a:pt x="40081" y="91528"/>
                  </a:lnTo>
                  <a:lnTo>
                    <a:pt x="39585" y="90576"/>
                  </a:lnTo>
                  <a:lnTo>
                    <a:pt x="39585" y="10439"/>
                  </a:lnTo>
                  <a:lnTo>
                    <a:pt x="40309" y="9499"/>
                  </a:lnTo>
                  <a:lnTo>
                    <a:pt x="41503" y="9017"/>
                  </a:lnTo>
                  <a:lnTo>
                    <a:pt x="43865" y="8318"/>
                  </a:lnTo>
                  <a:lnTo>
                    <a:pt x="50241" y="7607"/>
                  </a:lnTo>
                  <a:lnTo>
                    <a:pt x="96403" y="7607"/>
                  </a:lnTo>
                  <a:lnTo>
                    <a:pt x="94392" y="6055"/>
                  </a:lnTo>
                  <a:lnTo>
                    <a:pt x="82629" y="2209"/>
                  </a:lnTo>
                  <a:lnTo>
                    <a:pt x="71702" y="705"/>
                  </a:lnTo>
                  <a:lnTo>
                    <a:pt x="30299" y="705"/>
                  </a:lnTo>
                  <a:lnTo>
                    <a:pt x="19898" y="327"/>
                  </a:lnTo>
                  <a:lnTo>
                    <a:pt x="3784" y="0"/>
                  </a:lnTo>
                  <a:close/>
                </a:path>
                <a:path w="179704" h="179704">
                  <a:moveTo>
                    <a:pt x="96403" y="7607"/>
                  </a:moveTo>
                  <a:lnTo>
                    <a:pt x="50241" y="7607"/>
                  </a:lnTo>
                  <a:lnTo>
                    <a:pt x="57865" y="7609"/>
                  </a:lnTo>
                  <a:lnTo>
                    <a:pt x="71713" y="9813"/>
                  </a:lnTo>
                  <a:lnTo>
                    <a:pt x="82965" y="16017"/>
                  </a:lnTo>
                  <a:lnTo>
                    <a:pt x="91344" y="26020"/>
                  </a:lnTo>
                  <a:lnTo>
                    <a:pt x="96572" y="39619"/>
                  </a:lnTo>
                  <a:lnTo>
                    <a:pt x="98370" y="56611"/>
                  </a:lnTo>
                  <a:lnTo>
                    <a:pt x="96262" y="72076"/>
                  </a:lnTo>
                  <a:lnTo>
                    <a:pt x="91180" y="83846"/>
                  </a:lnTo>
                  <a:lnTo>
                    <a:pt x="83934" y="91528"/>
                  </a:lnTo>
                  <a:lnTo>
                    <a:pt x="78485" y="95326"/>
                  </a:lnTo>
                  <a:lnTo>
                    <a:pt x="71843" y="96062"/>
                  </a:lnTo>
                  <a:lnTo>
                    <a:pt x="94482" y="96062"/>
                  </a:lnTo>
                  <a:lnTo>
                    <a:pt x="93268" y="93972"/>
                  </a:lnTo>
                  <a:lnTo>
                    <a:pt x="102982" y="83111"/>
                  </a:lnTo>
                  <a:lnTo>
                    <a:pt x="110046" y="72272"/>
                  </a:lnTo>
                  <a:lnTo>
                    <a:pt x="114705" y="61125"/>
                  </a:lnTo>
                  <a:lnTo>
                    <a:pt x="117207" y="49340"/>
                  </a:lnTo>
                  <a:lnTo>
                    <a:pt x="117796" y="36588"/>
                  </a:lnTo>
                  <a:lnTo>
                    <a:pt x="113348" y="24476"/>
                  </a:lnTo>
                  <a:lnTo>
                    <a:pt x="105187" y="14384"/>
                  </a:lnTo>
                  <a:lnTo>
                    <a:pt x="96403" y="7607"/>
                  </a:lnTo>
                  <a:close/>
                </a:path>
                <a:path w="179704" h="179704">
                  <a:moveTo>
                    <a:pt x="56019" y="20"/>
                  </a:moveTo>
                  <a:lnTo>
                    <a:pt x="30299" y="705"/>
                  </a:lnTo>
                  <a:lnTo>
                    <a:pt x="71702" y="705"/>
                  </a:lnTo>
                  <a:lnTo>
                    <a:pt x="69768" y="439"/>
                  </a:lnTo>
                  <a:lnTo>
                    <a:pt x="56019" y="2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3"/>
            <p:cNvSpPr/>
            <p:nvPr/>
          </p:nvSpPr>
          <p:spPr>
            <a:xfrm>
              <a:off x="6736818" y="3825835"/>
              <a:ext cx="91440" cy="185420"/>
            </a:xfrm>
            <a:custGeom>
              <a:avLst/>
              <a:gdLst/>
              <a:ahLst/>
              <a:cxnLst/>
              <a:rect l="l" t="t" r="r" b="b"/>
              <a:pathLst>
                <a:path w="91440" h="185420">
                  <a:moveTo>
                    <a:pt x="4508" y="141062"/>
                  </a:moveTo>
                  <a:lnTo>
                    <a:pt x="1904" y="141062"/>
                  </a:lnTo>
                  <a:lnTo>
                    <a:pt x="1422" y="142243"/>
                  </a:lnTo>
                  <a:lnTo>
                    <a:pt x="1169" y="145076"/>
                  </a:lnTo>
                  <a:lnTo>
                    <a:pt x="977" y="148644"/>
                  </a:lnTo>
                  <a:lnTo>
                    <a:pt x="95" y="157220"/>
                  </a:lnTo>
                  <a:lnTo>
                    <a:pt x="26613" y="184736"/>
                  </a:lnTo>
                  <a:lnTo>
                    <a:pt x="42004" y="185103"/>
                  </a:lnTo>
                  <a:lnTo>
                    <a:pt x="52997" y="182978"/>
                  </a:lnTo>
                  <a:lnTo>
                    <a:pt x="64939" y="177958"/>
                  </a:lnTo>
                  <a:lnTo>
                    <a:pt x="67308" y="176393"/>
                  </a:lnTo>
                  <a:lnTo>
                    <a:pt x="35520" y="176393"/>
                  </a:lnTo>
                  <a:lnTo>
                    <a:pt x="22203" y="173091"/>
                  </a:lnTo>
                  <a:lnTo>
                    <a:pt x="11551" y="165334"/>
                  </a:lnTo>
                  <a:lnTo>
                    <a:pt x="5448" y="152442"/>
                  </a:lnTo>
                  <a:lnTo>
                    <a:pt x="4762" y="149114"/>
                  </a:lnTo>
                  <a:lnTo>
                    <a:pt x="4762" y="141786"/>
                  </a:lnTo>
                  <a:lnTo>
                    <a:pt x="4508" y="141062"/>
                  </a:lnTo>
                  <a:close/>
                </a:path>
                <a:path w="91440" h="185420">
                  <a:moveTo>
                    <a:pt x="46304" y="0"/>
                  </a:moveTo>
                  <a:lnTo>
                    <a:pt x="12889" y="20208"/>
                  </a:lnTo>
                  <a:lnTo>
                    <a:pt x="6173" y="49512"/>
                  </a:lnTo>
                  <a:lnTo>
                    <a:pt x="8654" y="59624"/>
                  </a:lnTo>
                  <a:lnTo>
                    <a:pt x="14013" y="70071"/>
                  </a:lnTo>
                  <a:lnTo>
                    <a:pt x="23041" y="81271"/>
                  </a:lnTo>
                  <a:lnTo>
                    <a:pt x="36525" y="93641"/>
                  </a:lnTo>
                  <a:lnTo>
                    <a:pt x="56395" y="110439"/>
                  </a:lnTo>
                  <a:lnTo>
                    <a:pt x="64736" y="119658"/>
                  </a:lnTo>
                  <a:lnTo>
                    <a:pt x="70021" y="129429"/>
                  </a:lnTo>
                  <a:lnTo>
                    <a:pt x="72492" y="141062"/>
                  </a:lnTo>
                  <a:lnTo>
                    <a:pt x="72430" y="156059"/>
                  </a:lnTo>
                  <a:lnTo>
                    <a:pt x="65622" y="166326"/>
                  </a:lnTo>
                  <a:lnTo>
                    <a:pt x="53497" y="173677"/>
                  </a:lnTo>
                  <a:lnTo>
                    <a:pt x="35520" y="176393"/>
                  </a:lnTo>
                  <a:lnTo>
                    <a:pt x="67308" y="176393"/>
                  </a:lnTo>
                  <a:lnTo>
                    <a:pt x="78406" y="169063"/>
                  </a:lnTo>
                  <a:lnTo>
                    <a:pt x="86312" y="157220"/>
                  </a:lnTo>
                  <a:lnTo>
                    <a:pt x="90232" y="145076"/>
                  </a:lnTo>
                  <a:lnTo>
                    <a:pt x="91279" y="134268"/>
                  </a:lnTo>
                  <a:lnTo>
                    <a:pt x="90117" y="123764"/>
                  </a:lnTo>
                  <a:lnTo>
                    <a:pt x="56680" y="80356"/>
                  </a:lnTo>
                  <a:lnTo>
                    <a:pt x="40918" y="67710"/>
                  </a:lnTo>
                  <a:lnTo>
                    <a:pt x="31447" y="58267"/>
                  </a:lnTo>
                  <a:lnTo>
                    <a:pt x="25675" y="48841"/>
                  </a:lnTo>
                  <a:lnTo>
                    <a:pt x="23128" y="37971"/>
                  </a:lnTo>
                  <a:lnTo>
                    <a:pt x="23330" y="24195"/>
                  </a:lnTo>
                  <a:lnTo>
                    <a:pt x="30734" y="15427"/>
                  </a:lnTo>
                  <a:lnTo>
                    <a:pt x="43580" y="10217"/>
                  </a:lnTo>
                  <a:lnTo>
                    <a:pt x="62121" y="8980"/>
                  </a:lnTo>
                  <a:lnTo>
                    <a:pt x="87129" y="8980"/>
                  </a:lnTo>
                  <a:lnTo>
                    <a:pt x="87502" y="5909"/>
                  </a:lnTo>
                  <a:lnTo>
                    <a:pt x="87446" y="3479"/>
                  </a:lnTo>
                  <a:lnTo>
                    <a:pt x="87033" y="3077"/>
                  </a:lnTo>
                  <a:lnTo>
                    <a:pt x="83235" y="3077"/>
                  </a:lnTo>
                  <a:lnTo>
                    <a:pt x="81330" y="2836"/>
                  </a:lnTo>
                  <a:lnTo>
                    <a:pt x="73656" y="1194"/>
                  </a:lnTo>
                  <a:lnTo>
                    <a:pt x="63457" y="66"/>
                  </a:lnTo>
                  <a:lnTo>
                    <a:pt x="46304" y="0"/>
                  </a:lnTo>
                  <a:close/>
                </a:path>
                <a:path w="91440" h="185420">
                  <a:moveTo>
                    <a:pt x="87129" y="8980"/>
                  </a:moveTo>
                  <a:lnTo>
                    <a:pt x="62121" y="8980"/>
                  </a:lnTo>
                  <a:lnTo>
                    <a:pt x="75262" y="14924"/>
                  </a:lnTo>
                  <a:lnTo>
                    <a:pt x="79921" y="20387"/>
                  </a:lnTo>
                  <a:lnTo>
                    <a:pt x="81330" y="22978"/>
                  </a:lnTo>
                  <a:lnTo>
                    <a:pt x="82765" y="29379"/>
                  </a:lnTo>
                  <a:lnTo>
                    <a:pt x="82994" y="32223"/>
                  </a:lnTo>
                  <a:lnTo>
                    <a:pt x="83235" y="34128"/>
                  </a:lnTo>
                  <a:lnTo>
                    <a:pt x="83477" y="35309"/>
                  </a:lnTo>
                  <a:lnTo>
                    <a:pt x="86093" y="35309"/>
                  </a:lnTo>
                  <a:lnTo>
                    <a:pt x="86550" y="33646"/>
                  </a:lnTo>
                  <a:lnTo>
                    <a:pt x="86550" y="13745"/>
                  </a:lnTo>
                  <a:lnTo>
                    <a:pt x="87129" y="898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4"/>
            <p:cNvSpPr/>
            <p:nvPr/>
          </p:nvSpPr>
          <p:spPr>
            <a:xfrm>
              <a:off x="6894259" y="382866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210" y="175933"/>
                  </a:moveTo>
                  <a:lnTo>
                    <a:pt x="1181" y="175933"/>
                  </a:lnTo>
                  <a:lnTo>
                    <a:pt x="723" y="176657"/>
                  </a:lnTo>
                  <a:lnTo>
                    <a:pt x="723" y="178790"/>
                  </a:lnTo>
                  <a:lnTo>
                    <a:pt x="1904" y="179260"/>
                  </a:lnTo>
                  <a:lnTo>
                    <a:pt x="11607" y="179260"/>
                  </a:lnTo>
                  <a:lnTo>
                    <a:pt x="26568" y="178536"/>
                  </a:lnTo>
                  <a:lnTo>
                    <a:pt x="60705" y="178536"/>
                  </a:lnTo>
                  <a:lnTo>
                    <a:pt x="60705" y="176657"/>
                  </a:lnTo>
                  <a:lnTo>
                    <a:pt x="60210" y="175933"/>
                  </a:lnTo>
                  <a:close/>
                </a:path>
                <a:path w="60959" h="179704">
                  <a:moveTo>
                    <a:pt x="60705" y="178536"/>
                  </a:moveTo>
                  <a:lnTo>
                    <a:pt x="26568" y="178536"/>
                  </a:lnTo>
                  <a:lnTo>
                    <a:pt x="28850" y="178569"/>
                  </a:lnTo>
                  <a:lnTo>
                    <a:pt x="40085" y="178968"/>
                  </a:lnTo>
                  <a:lnTo>
                    <a:pt x="56895" y="179260"/>
                  </a:lnTo>
                  <a:lnTo>
                    <a:pt x="59512" y="179260"/>
                  </a:lnTo>
                  <a:lnTo>
                    <a:pt x="60705" y="178536"/>
                  </a:lnTo>
                  <a:close/>
                </a:path>
                <a:path w="60959" h="179704">
                  <a:moveTo>
                    <a:pt x="51231" y="3327"/>
                  </a:moveTo>
                  <a:lnTo>
                    <a:pt x="3530" y="3327"/>
                  </a:lnTo>
                  <a:lnTo>
                    <a:pt x="6654" y="3568"/>
                  </a:lnTo>
                  <a:lnTo>
                    <a:pt x="9245" y="4267"/>
                  </a:lnTo>
                  <a:lnTo>
                    <a:pt x="17628" y="141364"/>
                  </a:lnTo>
                  <a:lnTo>
                    <a:pt x="17280" y="153046"/>
                  </a:lnTo>
                  <a:lnTo>
                    <a:pt x="16611" y="161950"/>
                  </a:lnTo>
                  <a:lnTo>
                    <a:pt x="15646" y="168821"/>
                  </a:lnTo>
                  <a:lnTo>
                    <a:pt x="14452" y="174040"/>
                  </a:lnTo>
                  <a:lnTo>
                    <a:pt x="9702" y="174980"/>
                  </a:lnTo>
                  <a:lnTo>
                    <a:pt x="7581" y="175463"/>
                  </a:lnTo>
                  <a:lnTo>
                    <a:pt x="4749" y="175933"/>
                  </a:lnTo>
                  <a:lnTo>
                    <a:pt x="56667" y="175933"/>
                  </a:lnTo>
                  <a:lnTo>
                    <a:pt x="51434" y="175463"/>
                  </a:lnTo>
                  <a:lnTo>
                    <a:pt x="48120" y="174980"/>
                  </a:lnTo>
                  <a:lnTo>
                    <a:pt x="37773" y="127331"/>
                  </a:lnTo>
                  <a:lnTo>
                    <a:pt x="37755" y="31956"/>
                  </a:lnTo>
                  <a:lnTo>
                    <a:pt x="37898" y="23496"/>
                  </a:lnTo>
                  <a:lnTo>
                    <a:pt x="38176" y="17551"/>
                  </a:lnTo>
                  <a:lnTo>
                    <a:pt x="38658" y="9258"/>
                  </a:lnTo>
                  <a:lnTo>
                    <a:pt x="40551" y="5232"/>
                  </a:lnTo>
                  <a:lnTo>
                    <a:pt x="46951" y="4051"/>
                  </a:lnTo>
                  <a:lnTo>
                    <a:pt x="51231" y="3327"/>
                  </a:lnTo>
                  <a:close/>
                </a:path>
                <a:path w="60959" h="179704">
                  <a:moveTo>
                    <a:pt x="11607" y="0"/>
                  </a:moveTo>
                  <a:lnTo>
                    <a:pt x="1181" y="0"/>
                  </a:lnTo>
                  <a:lnTo>
                    <a:pt x="0" y="469"/>
                  </a:lnTo>
                  <a:lnTo>
                    <a:pt x="0" y="2844"/>
                  </a:lnTo>
                  <a:lnTo>
                    <a:pt x="952" y="3327"/>
                  </a:lnTo>
                  <a:lnTo>
                    <a:pt x="53822" y="3327"/>
                  </a:lnTo>
                  <a:lnTo>
                    <a:pt x="54762" y="2844"/>
                  </a:lnTo>
                  <a:lnTo>
                    <a:pt x="54762" y="723"/>
                  </a:lnTo>
                  <a:lnTo>
                    <a:pt x="26568" y="723"/>
                  </a:lnTo>
                  <a:lnTo>
                    <a:pt x="11607" y="0"/>
                  </a:lnTo>
                  <a:close/>
                </a:path>
                <a:path w="60959" h="179704">
                  <a:moveTo>
                    <a:pt x="53581" y="0"/>
                  </a:moveTo>
                  <a:lnTo>
                    <a:pt x="43878" y="0"/>
                  </a:lnTo>
                  <a:lnTo>
                    <a:pt x="28917" y="723"/>
                  </a:lnTo>
                  <a:lnTo>
                    <a:pt x="54762" y="723"/>
                  </a:lnTo>
                  <a:lnTo>
                    <a:pt x="54762" y="469"/>
                  </a:lnTo>
                  <a:lnTo>
                    <a:pt x="5358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/>
            <p:cNvSpPr/>
            <p:nvPr/>
          </p:nvSpPr>
          <p:spPr>
            <a:xfrm>
              <a:off x="7001416" y="3825345"/>
              <a:ext cx="150495" cy="182880"/>
            </a:xfrm>
            <a:custGeom>
              <a:avLst/>
              <a:gdLst/>
              <a:ahLst/>
              <a:cxnLst/>
              <a:rect l="l" t="t" r="r" b="b"/>
              <a:pathLst>
                <a:path w="150495" h="182879">
                  <a:moveTo>
                    <a:pt x="109296" y="179247"/>
                  </a:moveTo>
                  <a:lnTo>
                    <a:pt x="50266" y="179247"/>
                  </a:lnTo>
                  <a:lnTo>
                    <a:pt x="49796" y="179971"/>
                  </a:lnTo>
                  <a:lnTo>
                    <a:pt x="49796" y="182105"/>
                  </a:lnTo>
                  <a:lnTo>
                    <a:pt x="50990" y="182575"/>
                  </a:lnTo>
                  <a:lnTo>
                    <a:pt x="60705" y="182575"/>
                  </a:lnTo>
                  <a:lnTo>
                    <a:pt x="75641" y="181851"/>
                  </a:lnTo>
                  <a:lnTo>
                    <a:pt x="109778" y="181851"/>
                  </a:lnTo>
                  <a:lnTo>
                    <a:pt x="109778" y="179971"/>
                  </a:lnTo>
                  <a:lnTo>
                    <a:pt x="109296" y="179247"/>
                  </a:lnTo>
                  <a:close/>
                </a:path>
                <a:path w="150495" h="182879">
                  <a:moveTo>
                    <a:pt x="109778" y="181851"/>
                  </a:moveTo>
                  <a:lnTo>
                    <a:pt x="75641" y="181851"/>
                  </a:lnTo>
                  <a:lnTo>
                    <a:pt x="77947" y="181884"/>
                  </a:lnTo>
                  <a:lnTo>
                    <a:pt x="89172" y="182282"/>
                  </a:lnTo>
                  <a:lnTo>
                    <a:pt x="105994" y="182575"/>
                  </a:lnTo>
                  <a:lnTo>
                    <a:pt x="108597" y="182575"/>
                  </a:lnTo>
                  <a:lnTo>
                    <a:pt x="109778" y="181851"/>
                  </a:lnTo>
                  <a:close/>
                </a:path>
                <a:path w="150495" h="182879">
                  <a:moveTo>
                    <a:pt x="86779" y="13512"/>
                  </a:moveTo>
                  <a:lnTo>
                    <a:pt x="66865" y="13512"/>
                  </a:lnTo>
                  <a:lnTo>
                    <a:pt x="66845" y="130646"/>
                  </a:lnTo>
                  <a:lnTo>
                    <a:pt x="66713" y="144679"/>
                  </a:lnTo>
                  <a:lnTo>
                    <a:pt x="58800" y="178295"/>
                  </a:lnTo>
                  <a:lnTo>
                    <a:pt x="56667" y="178777"/>
                  </a:lnTo>
                  <a:lnTo>
                    <a:pt x="53835" y="179247"/>
                  </a:lnTo>
                  <a:lnTo>
                    <a:pt x="105752" y="179247"/>
                  </a:lnTo>
                  <a:lnTo>
                    <a:pt x="100545" y="178777"/>
                  </a:lnTo>
                  <a:lnTo>
                    <a:pt x="97218" y="178295"/>
                  </a:lnTo>
                  <a:lnTo>
                    <a:pt x="86859" y="130646"/>
                  </a:lnTo>
                  <a:lnTo>
                    <a:pt x="86779" y="13512"/>
                  </a:lnTo>
                  <a:close/>
                </a:path>
                <a:path w="150495" h="182879">
                  <a:moveTo>
                    <a:pt x="150118" y="13512"/>
                  </a:moveTo>
                  <a:lnTo>
                    <a:pt x="86779" y="13512"/>
                  </a:lnTo>
                  <a:lnTo>
                    <a:pt x="128595" y="14872"/>
                  </a:lnTo>
                  <a:lnTo>
                    <a:pt x="141858" y="19533"/>
                  </a:lnTo>
                  <a:lnTo>
                    <a:pt x="145821" y="27012"/>
                  </a:lnTo>
                  <a:lnTo>
                    <a:pt x="146062" y="29641"/>
                  </a:lnTo>
                  <a:lnTo>
                    <a:pt x="146303" y="32943"/>
                  </a:lnTo>
                  <a:lnTo>
                    <a:pt x="146761" y="33667"/>
                  </a:lnTo>
                  <a:lnTo>
                    <a:pt x="148907" y="33667"/>
                  </a:lnTo>
                  <a:lnTo>
                    <a:pt x="149631" y="32727"/>
                  </a:lnTo>
                  <a:lnTo>
                    <a:pt x="149781" y="25603"/>
                  </a:lnTo>
                  <a:lnTo>
                    <a:pt x="149994" y="18798"/>
                  </a:lnTo>
                  <a:lnTo>
                    <a:pt x="150118" y="13512"/>
                  </a:lnTo>
                  <a:close/>
                </a:path>
                <a:path w="150495" h="182879">
                  <a:moveTo>
                    <a:pt x="9258" y="0"/>
                  </a:moveTo>
                  <a:lnTo>
                    <a:pt x="6642" y="0"/>
                  </a:lnTo>
                  <a:lnTo>
                    <a:pt x="5232" y="4495"/>
                  </a:lnTo>
                  <a:lnTo>
                    <a:pt x="4749" y="6400"/>
                  </a:lnTo>
                  <a:lnTo>
                    <a:pt x="0" y="26796"/>
                  </a:lnTo>
                  <a:lnTo>
                    <a:pt x="0" y="30594"/>
                  </a:lnTo>
                  <a:lnTo>
                    <a:pt x="482" y="31292"/>
                  </a:lnTo>
                  <a:lnTo>
                    <a:pt x="2146" y="31292"/>
                  </a:lnTo>
                  <a:lnTo>
                    <a:pt x="2857" y="30822"/>
                  </a:lnTo>
                  <a:lnTo>
                    <a:pt x="3568" y="28917"/>
                  </a:lnTo>
                  <a:lnTo>
                    <a:pt x="4978" y="25603"/>
                  </a:lnTo>
                  <a:lnTo>
                    <a:pt x="7594" y="21564"/>
                  </a:lnTo>
                  <a:lnTo>
                    <a:pt x="11379" y="15887"/>
                  </a:lnTo>
                  <a:lnTo>
                    <a:pt x="17068" y="14236"/>
                  </a:lnTo>
                  <a:lnTo>
                    <a:pt x="66865" y="13512"/>
                  </a:lnTo>
                  <a:lnTo>
                    <a:pt x="150118" y="13512"/>
                  </a:lnTo>
                  <a:lnTo>
                    <a:pt x="150329" y="4038"/>
                  </a:lnTo>
                  <a:lnTo>
                    <a:pt x="33908" y="4038"/>
                  </a:lnTo>
                  <a:lnTo>
                    <a:pt x="24904" y="3555"/>
                  </a:lnTo>
                  <a:lnTo>
                    <a:pt x="18021" y="2832"/>
                  </a:lnTo>
                  <a:lnTo>
                    <a:pt x="11620" y="2362"/>
                  </a:lnTo>
                  <a:lnTo>
                    <a:pt x="9258" y="0"/>
                  </a:lnTo>
                  <a:close/>
                </a:path>
                <a:path w="150495" h="182879">
                  <a:moveTo>
                    <a:pt x="150329" y="1650"/>
                  </a:moveTo>
                  <a:lnTo>
                    <a:pt x="148183" y="1650"/>
                  </a:lnTo>
                  <a:lnTo>
                    <a:pt x="146062" y="2362"/>
                  </a:lnTo>
                  <a:lnTo>
                    <a:pt x="142519" y="2832"/>
                  </a:lnTo>
                  <a:lnTo>
                    <a:pt x="138709" y="3555"/>
                  </a:lnTo>
                  <a:lnTo>
                    <a:pt x="133261" y="4038"/>
                  </a:lnTo>
                  <a:lnTo>
                    <a:pt x="150329" y="4038"/>
                  </a:lnTo>
                  <a:lnTo>
                    <a:pt x="150329" y="165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"/>
            <p:cNvSpPr/>
            <p:nvPr/>
          </p:nvSpPr>
          <p:spPr>
            <a:xfrm>
              <a:off x="7178525" y="3828670"/>
              <a:ext cx="171450" cy="179705"/>
            </a:xfrm>
            <a:custGeom>
              <a:avLst/>
              <a:gdLst/>
              <a:ahLst/>
              <a:cxnLst/>
              <a:rect l="l" t="t" r="r" b="b"/>
              <a:pathLst>
                <a:path w="171450" h="179704">
                  <a:moveTo>
                    <a:pt x="118300" y="175920"/>
                  </a:moveTo>
                  <a:lnTo>
                    <a:pt x="59258" y="175920"/>
                  </a:lnTo>
                  <a:lnTo>
                    <a:pt x="58813" y="176644"/>
                  </a:lnTo>
                  <a:lnTo>
                    <a:pt x="58813" y="178777"/>
                  </a:lnTo>
                  <a:lnTo>
                    <a:pt x="59982" y="179247"/>
                  </a:lnTo>
                  <a:lnTo>
                    <a:pt x="69697" y="179247"/>
                  </a:lnTo>
                  <a:lnTo>
                    <a:pt x="84645" y="178536"/>
                  </a:lnTo>
                  <a:lnTo>
                    <a:pt x="118795" y="178536"/>
                  </a:lnTo>
                  <a:lnTo>
                    <a:pt x="118795" y="176644"/>
                  </a:lnTo>
                  <a:lnTo>
                    <a:pt x="118300" y="175920"/>
                  </a:lnTo>
                  <a:close/>
                </a:path>
                <a:path w="171450" h="179704">
                  <a:moveTo>
                    <a:pt x="118795" y="178536"/>
                  </a:moveTo>
                  <a:lnTo>
                    <a:pt x="84645" y="178536"/>
                  </a:lnTo>
                  <a:lnTo>
                    <a:pt x="86941" y="178569"/>
                  </a:lnTo>
                  <a:lnTo>
                    <a:pt x="98183" y="178961"/>
                  </a:lnTo>
                  <a:lnTo>
                    <a:pt x="114998" y="179247"/>
                  </a:lnTo>
                  <a:lnTo>
                    <a:pt x="117589" y="179247"/>
                  </a:lnTo>
                  <a:lnTo>
                    <a:pt x="118795" y="178536"/>
                  </a:lnTo>
                  <a:close/>
                </a:path>
                <a:path w="171450" h="179704">
                  <a:moveTo>
                    <a:pt x="7581" y="0"/>
                  </a:moveTo>
                  <a:lnTo>
                    <a:pt x="939" y="0"/>
                  </a:lnTo>
                  <a:lnTo>
                    <a:pt x="0" y="711"/>
                  </a:lnTo>
                  <a:lnTo>
                    <a:pt x="0" y="2832"/>
                  </a:lnTo>
                  <a:lnTo>
                    <a:pt x="1181" y="3314"/>
                  </a:lnTo>
                  <a:lnTo>
                    <a:pt x="4495" y="3314"/>
                  </a:lnTo>
                  <a:lnTo>
                    <a:pt x="8991" y="4737"/>
                  </a:lnTo>
                  <a:lnTo>
                    <a:pt x="36406" y="36674"/>
                  </a:lnTo>
                  <a:lnTo>
                    <a:pt x="61484" y="77578"/>
                  </a:lnTo>
                  <a:lnTo>
                    <a:pt x="75869" y="117843"/>
                  </a:lnTo>
                  <a:lnTo>
                    <a:pt x="75869" y="151980"/>
                  </a:lnTo>
                  <a:lnTo>
                    <a:pt x="75145" y="161937"/>
                  </a:lnTo>
                  <a:lnTo>
                    <a:pt x="74676" y="168808"/>
                  </a:lnTo>
                  <a:lnTo>
                    <a:pt x="72542" y="174040"/>
                  </a:lnTo>
                  <a:lnTo>
                    <a:pt x="67818" y="174967"/>
                  </a:lnTo>
                  <a:lnTo>
                    <a:pt x="65671" y="175463"/>
                  </a:lnTo>
                  <a:lnTo>
                    <a:pt x="62839" y="175920"/>
                  </a:lnTo>
                  <a:lnTo>
                    <a:pt x="114769" y="175920"/>
                  </a:lnTo>
                  <a:lnTo>
                    <a:pt x="109537" y="175463"/>
                  </a:lnTo>
                  <a:lnTo>
                    <a:pt x="106222" y="174967"/>
                  </a:lnTo>
                  <a:lnTo>
                    <a:pt x="99110" y="174040"/>
                  </a:lnTo>
                  <a:lnTo>
                    <a:pt x="96964" y="168808"/>
                  </a:lnTo>
                  <a:lnTo>
                    <a:pt x="96507" y="161937"/>
                  </a:lnTo>
                  <a:lnTo>
                    <a:pt x="95783" y="151980"/>
                  </a:lnTo>
                  <a:lnTo>
                    <a:pt x="95818" y="113755"/>
                  </a:lnTo>
                  <a:lnTo>
                    <a:pt x="97135" y="102939"/>
                  </a:lnTo>
                  <a:lnTo>
                    <a:pt x="102470" y="87828"/>
                  </a:lnTo>
                  <a:lnTo>
                    <a:pt x="102632" y="87534"/>
                  </a:lnTo>
                  <a:lnTo>
                    <a:pt x="86796" y="87534"/>
                  </a:lnTo>
                  <a:lnTo>
                    <a:pt x="55912" y="34595"/>
                  </a:lnTo>
                  <a:lnTo>
                    <a:pt x="42913" y="10909"/>
                  </a:lnTo>
                  <a:lnTo>
                    <a:pt x="42913" y="6146"/>
                  </a:lnTo>
                  <a:lnTo>
                    <a:pt x="44107" y="4737"/>
                  </a:lnTo>
                  <a:lnTo>
                    <a:pt x="45974" y="3771"/>
                  </a:lnTo>
                  <a:lnTo>
                    <a:pt x="48158" y="2832"/>
                  </a:lnTo>
                  <a:lnTo>
                    <a:pt x="49542" y="2603"/>
                  </a:lnTo>
                  <a:lnTo>
                    <a:pt x="49542" y="711"/>
                  </a:lnTo>
                  <a:lnTo>
                    <a:pt x="25361" y="711"/>
                  </a:lnTo>
                  <a:lnTo>
                    <a:pt x="7581" y="0"/>
                  </a:lnTo>
                  <a:close/>
                </a:path>
                <a:path w="171450" h="179704">
                  <a:moveTo>
                    <a:pt x="135623" y="0"/>
                  </a:moveTo>
                  <a:lnTo>
                    <a:pt x="127076" y="0"/>
                  </a:lnTo>
                  <a:lnTo>
                    <a:pt x="125653" y="457"/>
                  </a:lnTo>
                  <a:lnTo>
                    <a:pt x="125653" y="2603"/>
                  </a:lnTo>
                  <a:lnTo>
                    <a:pt x="129222" y="3771"/>
                  </a:lnTo>
                  <a:lnTo>
                    <a:pt x="132080" y="4483"/>
                  </a:lnTo>
                  <a:lnTo>
                    <a:pt x="132845" y="6642"/>
                  </a:lnTo>
                  <a:lnTo>
                    <a:pt x="132957" y="13728"/>
                  </a:lnTo>
                  <a:lnTo>
                    <a:pt x="132080" y="17538"/>
                  </a:lnTo>
                  <a:lnTo>
                    <a:pt x="128709" y="22946"/>
                  </a:lnTo>
                  <a:lnTo>
                    <a:pt x="117013" y="42594"/>
                  </a:lnTo>
                  <a:lnTo>
                    <a:pt x="108408" y="56719"/>
                  </a:lnTo>
                  <a:lnTo>
                    <a:pt x="99656" y="70515"/>
                  </a:lnTo>
                  <a:lnTo>
                    <a:pt x="92029" y="81586"/>
                  </a:lnTo>
                  <a:lnTo>
                    <a:pt x="86796" y="87534"/>
                  </a:lnTo>
                  <a:lnTo>
                    <a:pt x="102632" y="87534"/>
                  </a:lnTo>
                  <a:lnTo>
                    <a:pt x="124584" y="49637"/>
                  </a:lnTo>
                  <a:lnTo>
                    <a:pt x="149847" y="12306"/>
                  </a:lnTo>
                  <a:lnTo>
                    <a:pt x="157200" y="6642"/>
                  </a:lnTo>
                  <a:lnTo>
                    <a:pt x="160985" y="4254"/>
                  </a:lnTo>
                  <a:lnTo>
                    <a:pt x="165493" y="3314"/>
                  </a:lnTo>
                  <a:lnTo>
                    <a:pt x="170014" y="3314"/>
                  </a:lnTo>
                  <a:lnTo>
                    <a:pt x="171183" y="2603"/>
                  </a:lnTo>
                  <a:lnTo>
                    <a:pt x="171183" y="711"/>
                  </a:lnTo>
                  <a:lnTo>
                    <a:pt x="143205" y="711"/>
                  </a:lnTo>
                  <a:lnTo>
                    <a:pt x="135623" y="0"/>
                  </a:lnTo>
                  <a:close/>
                </a:path>
                <a:path w="171450" h="179704">
                  <a:moveTo>
                    <a:pt x="49085" y="0"/>
                  </a:moveTo>
                  <a:lnTo>
                    <a:pt x="37223" y="0"/>
                  </a:lnTo>
                  <a:lnTo>
                    <a:pt x="28232" y="711"/>
                  </a:lnTo>
                  <a:lnTo>
                    <a:pt x="49542" y="711"/>
                  </a:lnTo>
                  <a:lnTo>
                    <a:pt x="49085" y="0"/>
                  </a:lnTo>
                  <a:close/>
                </a:path>
                <a:path w="171450" h="179704">
                  <a:moveTo>
                    <a:pt x="169760" y="0"/>
                  </a:moveTo>
                  <a:lnTo>
                    <a:pt x="163588" y="0"/>
                  </a:lnTo>
                  <a:lnTo>
                    <a:pt x="146532" y="711"/>
                  </a:lnTo>
                  <a:lnTo>
                    <a:pt x="171183" y="711"/>
                  </a:lnTo>
                  <a:lnTo>
                    <a:pt x="171183" y="457"/>
                  </a:lnTo>
                  <a:lnTo>
                    <a:pt x="16976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7"/>
            <p:cNvSpPr/>
            <p:nvPr/>
          </p:nvSpPr>
          <p:spPr>
            <a:xfrm>
              <a:off x="5577945" y="4109848"/>
              <a:ext cx="186690" cy="185420"/>
            </a:xfrm>
            <a:custGeom>
              <a:avLst/>
              <a:gdLst/>
              <a:ahLst/>
              <a:cxnLst/>
              <a:rect l="l" t="t" r="r" b="b"/>
              <a:pathLst>
                <a:path w="186689" h="185420">
                  <a:moveTo>
                    <a:pt x="93419" y="0"/>
                  </a:moveTo>
                  <a:lnTo>
                    <a:pt x="54001" y="7814"/>
                  </a:lnTo>
                  <a:lnTo>
                    <a:pt x="20463" y="34175"/>
                  </a:lnTo>
                  <a:lnTo>
                    <a:pt x="3172" y="69618"/>
                  </a:lnTo>
                  <a:lnTo>
                    <a:pt x="0" y="93342"/>
                  </a:lnTo>
                  <a:lnTo>
                    <a:pt x="755" y="105085"/>
                  </a:lnTo>
                  <a:lnTo>
                    <a:pt x="19179" y="150514"/>
                  </a:lnTo>
                  <a:lnTo>
                    <a:pt x="52058" y="175622"/>
                  </a:lnTo>
                  <a:lnTo>
                    <a:pt x="104369" y="185180"/>
                  </a:lnTo>
                  <a:lnTo>
                    <a:pt x="118852" y="182384"/>
                  </a:lnTo>
                  <a:lnTo>
                    <a:pt x="132170" y="177610"/>
                  </a:lnTo>
                  <a:lnTo>
                    <a:pt x="133494" y="176885"/>
                  </a:lnTo>
                  <a:lnTo>
                    <a:pt x="98410" y="176885"/>
                  </a:lnTo>
                  <a:lnTo>
                    <a:pt x="88692" y="176251"/>
                  </a:lnTo>
                  <a:lnTo>
                    <a:pt x="45535" y="152572"/>
                  </a:lnTo>
                  <a:lnTo>
                    <a:pt x="26615" y="113936"/>
                  </a:lnTo>
                  <a:lnTo>
                    <a:pt x="22725" y="79101"/>
                  </a:lnTo>
                  <a:lnTo>
                    <a:pt x="24887" y="62474"/>
                  </a:lnTo>
                  <a:lnTo>
                    <a:pt x="44486" y="25868"/>
                  </a:lnTo>
                  <a:lnTo>
                    <a:pt x="80227" y="9240"/>
                  </a:lnTo>
                  <a:lnTo>
                    <a:pt x="94945" y="8151"/>
                  </a:lnTo>
                  <a:lnTo>
                    <a:pt x="135475" y="8151"/>
                  </a:lnTo>
                  <a:lnTo>
                    <a:pt x="123204" y="3835"/>
                  </a:lnTo>
                  <a:lnTo>
                    <a:pt x="108781" y="970"/>
                  </a:lnTo>
                  <a:lnTo>
                    <a:pt x="93419" y="0"/>
                  </a:lnTo>
                  <a:close/>
                </a:path>
                <a:path w="186689" h="185420">
                  <a:moveTo>
                    <a:pt x="135475" y="8151"/>
                  </a:moveTo>
                  <a:lnTo>
                    <a:pt x="94945" y="8151"/>
                  </a:lnTo>
                  <a:lnTo>
                    <a:pt x="106850" y="9787"/>
                  </a:lnTo>
                  <a:lnTo>
                    <a:pt x="118251" y="13573"/>
                  </a:lnTo>
                  <a:lnTo>
                    <a:pt x="154010" y="50380"/>
                  </a:lnTo>
                  <a:lnTo>
                    <a:pt x="163760" y="100969"/>
                  </a:lnTo>
                  <a:lnTo>
                    <a:pt x="161158" y="122677"/>
                  </a:lnTo>
                  <a:lnTo>
                    <a:pt x="138029" y="163020"/>
                  </a:lnTo>
                  <a:lnTo>
                    <a:pt x="98410" y="176885"/>
                  </a:lnTo>
                  <a:lnTo>
                    <a:pt x="133494" y="176885"/>
                  </a:lnTo>
                  <a:lnTo>
                    <a:pt x="164283" y="152949"/>
                  </a:lnTo>
                  <a:lnTo>
                    <a:pt x="182857" y="116008"/>
                  </a:lnTo>
                  <a:lnTo>
                    <a:pt x="186588" y="86604"/>
                  </a:lnTo>
                  <a:lnTo>
                    <a:pt x="185134" y="71088"/>
                  </a:lnTo>
                  <a:lnTo>
                    <a:pt x="168470" y="32846"/>
                  </a:lnTo>
                  <a:lnTo>
                    <a:pt x="136536" y="8524"/>
                  </a:lnTo>
                  <a:lnTo>
                    <a:pt x="135475" y="8151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8"/>
            <p:cNvSpPr/>
            <p:nvPr/>
          </p:nvSpPr>
          <p:spPr>
            <a:xfrm>
              <a:off x="5817887" y="4111269"/>
              <a:ext cx="104139" cy="181610"/>
            </a:xfrm>
            <a:custGeom>
              <a:avLst/>
              <a:gdLst/>
              <a:ahLst/>
              <a:cxnLst/>
              <a:rect l="l" t="t" r="r" b="b"/>
              <a:pathLst>
                <a:path w="104139" h="181610">
                  <a:moveTo>
                    <a:pt x="63068" y="177838"/>
                  </a:moveTo>
                  <a:lnTo>
                    <a:pt x="4038" y="177838"/>
                  </a:lnTo>
                  <a:lnTo>
                    <a:pt x="3543" y="178536"/>
                  </a:lnTo>
                  <a:lnTo>
                    <a:pt x="3543" y="180695"/>
                  </a:lnTo>
                  <a:lnTo>
                    <a:pt x="4737" y="181140"/>
                  </a:lnTo>
                  <a:lnTo>
                    <a:pt x="14439" y="181140"/>
                  </a:lnTo>
                  <a:lnTo>
                    <a:pt x="29400" y="180441"/>
                  </a:lnTo>
                  <a:lnTo>
                    <a:pt x="63550" y="180441"/>
                  </a:lnTo>
                  <a:lnTo>
                    <a:pt x="63550" y="178536"/>
                  </a:lnTo>
                  <a:lnTo>
                    <a:pt x="63068" y="177838"/>
                  </a:lnTo>
                  <a:close/>
                </a:path>
                <a:path w="104139" h="181610">
                  <a:moveTo>
                    <a:pt x="63550" y="180441"/>
                  </a:moveTo>
                  <a:lnTo>
                    <a:pt x="29400" y="180441"/>
                  </a:lnTo>
                  <a:lnTo>
                    <a:pt x="31690" y="180473"/>
                  </a:lnTo>
                  <a:lnTo>
                    <a:pt x="42920" y="180858"/>
                  </a:lnTo>
                  <a:lnTo>
                    <a:pt x="59740" y="181140"/>
                  </a:lnTo>
                  <a:lnTo>
                    <a:pt x="62344" y="181140"/>
                  </a:lnTo>
                  <a:lnTo>
                    <a:pt x="63550" y="180441"/>
                  </a:lnTo>
                  <a:close/>
                </a:path>
                <a:path w="104139" h="181610">
                  <a:moveTo>
                    <a:pt x="15646" y="1905"/>
                  </a:moveTo>
                  <a:lnTo>
                    <a:pt x="1181" y="1905"/>
                  </a:lnTo>
                  <a:lnTo>
                    <a:pt x="0" y="2387"/>
                  </a:lnTo>
                  <a:lnTo>
                    <a:pt x="0" y="4749"/>
                  </a:lnTo>
                  <a:lnTo>
                    <a:pt x="939" y="5219"/>
                  </a:lnTo>
                  <a:lnTo>
                    <a:pt x="4038" y="5219"/>
                  </a:lnTo>
                  <a:lnTo>
                    <a:pt x="8064" y="5448"/>
                  </a:lnTo>
                  <a:lnTo>
                    <a:pt x="9969" y="5930"/>
                  </a:lnTo>
                  <a:lnTo>
                    <a:pt x="17780" y="7607"/>
                  </a:lnTo>
                  <a:lnTo>
                    <a:pt x="19672" y="11391"/>
                  </a:lnTo>
                  <a:lnTo>
                    <a:pt x="20154" y="19631"/>
                  </a:lnTo>
                  <a:lnTo>
                    <a:pt x="20426" y="25622"/>
                  </a:lnTo>
                  <a:lnTo>
                    <a:pt x="20480" y="28943"/>
                  </a:lnTo>
                  <a:lnTo>
                    <a:pt x="20604" y="129212"/>
                  </a:lnTo>
                  <a:lnTo>
                    <a:pt x="20471" y="143248"/>
                  </a:lnTo>
                  <a:lnTo>
                    <a:pt x="12560" y="176898"/>
                  </a:lnTo>
                  <a:lnTo>
                    <a:pt x="10414" y="177368"/>
                  </a:lnTo>
                  <a:lnTo>
                    <a:pt x="7594" y="177838"/>
                  </a:lnTo>
                  <a:lnTo>
                    <a:pt x="59512" y="177838"/>
                  </a:lnTo>
                  <a:lnTo>
                    <a:pt x="54292" y="177368"/>
                  </a:lnTo>
                  <a:lnTo>
                    <a:pt x="43853" y="175933"/>
                  </a:lnTo>
                  <a:lnTo>
                    <a:pt x="40538" y="90576"/>
                  </a:lnTo>
                  <a:lnTo>
                    <a:pt x="41008" y="90093"/>
                  </a:lnTo>
                  <a:lnTo>
                    <a:pt x="95989" y="90093"/>
                  </a:lnTo>
                  <a:lnTo>
                    <a:pt x="96735" y="81813"/>
                  </a:lnTo>
                  <a:lnTo>
                    <a:pt x="96806" y="81572"/>
                  </a:lnTo>
                  <a:lnTo>
                    <a:pt x="40779" y="81572"/>
                  </a:lnTo>
                  <a:lnTo>
                    <a:pt x="40615" y="81089"/>
                  </a:lnTo>
                  <a:lnTo>
                    <a:pt x="40538" y="12103"/>
                  </a:lnTo>
                  <a:lnTo>
                    <a:pt x="41262" y="11391"/>
                  </a:lnTo>
                  <a:lnTo>
                    <a:pt x="102386" y="11391"/>
                  </a:lnTo>
                  <a:lnTo>
                    <a:pt x="102895" y="6629"/>
                  </a:lnTo>
                  <a:lnTo>
                    <a:pt x="104089" y="3810"/>
                  </a:lnTo>
                  <a:lnTo>
                    <a:pt x="104089" y="2603"/>
                  </a:lnTo>
                  <a:lnTo>
                    <a:pt x="30514" y="2600"/>
                  </a:lnTo>
                  <a:lnTo>
                    <a:pt x="15646" y="1905"/>
                  </a:lnTo>
                  <a:close/>
                </a:path>
                <a:path w="104139" h="181610">
                  <a:moveTo>
                    <a:pt x="95989" y="90093"/>
                  </a:moveTo>
                  <a:lnTo>
                    <a:pt x="41008" y="90093"/>
                  </a:lnTo>
                  <a:lnTo>
                    <a:pt x="66043" y="90288"/>
                  </a:lnTo>
                  <a:lnTo>
                    <a:pt x="78003" y="90817"/>
                  </a:lnTo>
                  <a:lnTo>
                    <a:pt x="91528" y="105537"/>
                  </a:lnTo>
                  <a:lnTo>
                    <a:pt x="91744" y="107873"/>
                  </a:lnTo>
                  <a:lnTo>
                    <a:pt x="91744" y="109080"/>
                  </a:lnTo>
                  <a:lnTo>
                    <a:pt x="92227" y="110032"/>
                  </a:lnTo>
                  <a:lnTo>
                    <a:pt x="95072" y="110032"/>
                  </a:lnTo>
                  <a:lnTo>
                    <a:pt x="95156" y="102209"/>
                  </a:lnTo>
                  <a:lnTo>
                    <a:pt x="95554" y="94373"/>
                  </a:lnTo>
                  <a:lnTo>
                    <a:pt x="95989" y="90093"/>
                  </a:lnTo>
                  <a:close/>
                </a:path>
                <a:path w="104139" h="181610">
                  <a:moveTo>
                    <a:pt x="97688" y="74460"/>
                  </a:moveTo>
                  <a:lnTo>
                    <a:pt x="95783" y="74460"/>
                  </a:lnTo>
                  <a:lnTo>
                    <a:pt x="95072" y="75641"/>
                  </a:lnTo>
                  <a:lnTo>
                    <a:pt x="94132" y="76835"/>
                  </a:lnTo>
                  <a:lnTo>
                    <a:pt x="92011" y="79908"/>
                  </a:lnTo>
                  <a:lnTo>
                    <a:pt x="88912" y="80619"/>
                  </a:lnTo>
                  <a:lnTo>
                    <a:pt x="79908" y="81343"/>
                  </a:lnTo>
                  <a:lnTo>
                    <a:pt x="40779" y="81572"/>
                  </a:lnTo>
                  <a:lnTo>
                    <a:pt x="96806" y="81572"/>
                  </a:lnTo>
                  <a:lnTo>
                    <a:pt x="97917" y="77774"/>
                  </a:lnTo>
                  <a:lnTo>
                    <a:pt x="97917" y="75171"/>
                  </a:lnTo>
                  <a:lnTo>
                    <a:pt x="97688" y="74460"/>
                  </a:lnTo>
                  <a:close/>
                </a:path>
                <a:path w="104139" h="181610">
                  <a:moveTo>
                    <a:pt x="102386" y="11391"/>
                  </a:moveTo>
                  <a:lnTo>
                    <a:pt x="42659" y="11391"/>
                  </a:lnTo>
                  <a:lnTo>
                    <a:pt x="88417" y="12344"/>
                  </a:lnTo>
                  <a:lnTo>
                    <a:pt x="93891" y="16598"/>
                  </a:lnTo>
                  <a:lnTo>
                    <a:pt x="96735" y="22758"/>
                  </a:lnTo>
                  <a:lnTo>
                    <a:pt x="97334" y="26085"/>
                  </a:lnTo>
                  <a:lnTo>
                    <a:pt x="97459" y="30365"/>
                  </a:lnTo>
                  <a:lnTo>
                    <a:pt x="97917" y="31546"/>
                  </a:lnTo>
                  <a:lnTo>
                    <a:pt x="100279" y="31546"/>
                  </a:lnTo>
                  <a:lnTo>
                    <a:pt x="100774" y="30111"/>
                  </a:lnTo>
                  <a:lnTo>
                    <a:pt x="101003" y="28943"/>
                  </a:lnTo>
                  <a:lnTo>
                    <a:pt x="101485" y="26085"/>
                  </a:lnTo>
                  <a:lnTo>
                    <a:pt x="101968" y="15659"/>
                  </a:lnTo>
                  <a:lnTo>
                    <a:pt x="102386" y="11391"/>
                  </a:lnTo>
                  <a:close/>
                </a:path>
                <a:path w="104139" h="181610">
                  <a:moveTo>
                    <a:pt x="103606" y="0"/>
                  </a:moveTo>
                  <a:lnTo>
                    <a:pt x="101714" y="0"/>
                  </a:lnTo>
                  <a:lnTo>
                    <a:pt x="100774" y="952"/>
                  </a:lnTo>
                  <a:lnTo>
                    <a:pt x="97205" y="2133"/>
                  </a:lnTo>
                  <a:lnTo>
                    <a:pt x="93421" y="2133"/>
                  </a:lnTo>
                  <a:lnTo>
                    <a:pt x="84850" y="2471"/>
                  </a:lnTo>
                  <a:lnTo>
                    <a:pt x="30581" y="2603"/>
                  </a:lnTo>
                  <a:lnTo>
                    <a:pt x="104089" y="2603"/>
                  </a:lnTo>
                  <a:lnTo>
                    <a:pt x="104089" y="952"/>
                  </a:lnTo>
                  <a:lnTo>
                    <a:pt x="10360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/>
            <p:cNvSpPr/>
            <p:nvPr/>
          </p:nvSpPr>
          <p:spPr>
            <a:xfrm>
              <a:off x="6058532" y="4109845"/>
              <a:ext cx="1266078" cy="185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ytuł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cap="none" dirty="0" smtClean="0">
                <a:solidFill>
                  <a:schemeClr val="tx2"/>
                </a:solidFill>
              </a:rPr>
              <a:t>Workshop on </a:t>
            </a:r>
            <a:r>
              <a:rPr lang="pl-PL" cap="none" dirty="0" smtClean="0">
                <a:solidFill>
                  <a:schemeClr val="tx2"/>
                </a:solidFill>
              </a:rPr>
              <a:t/>
            </a:r>
            <a:br>
              <a:rPr lang="pl-PL" cap="none" dirty="0" smtClean="0">
                <a:solidFill>
                  <a:schemeClr val="tx2"/>
                </a:solidFill>
              </a:rPr>
            </a:br>
            <a:r>
              <a:rPr lang="pl-PL" cap="none" dirty="0" err="1" smtClean="0">
                <a:solidFill>
                  <a:schemeClr val="tx2"/>
                </a:solidFill>
              </a:rPr>
              <a:t>Eulerian</a:t>
            </a:r>
            <a:r>
              <a:rPr lang="pl-PL" cap="none" dirty="0" smtClean="0">
                <a:solidFill>
                  <a:schemeClr val="tx2"/>
                </a:solidFill>
              </a:rPr>
              <a:t> vs. Lagrangian </a:t>
            </a:r>
            <a:r>
              <a:rPr lang="pl-PL" cap="none" dirty="0" err="1" smtClean="0">
                <a:solidFill>
                  <a:schemeClr val="tx2"/>
                </a:solidFill>
              </a:rPr>
              <a:t>methods</a:t>
            </a:r>
            <a:r>
              <a:rPr lang="pl-PL" cap="none" dirty="0" smtClean="0">
                <a:solidFill>
                  <a:schemeClr val="tx2"/>
                </a:solidFill>
              </a:rPr>
              <a:t> </a:t>
            </a:r>
            <a:br>
              <a:rPr lang="pl-PL" cap="none" dirty="0" smtClean="0">
                <a:solidFill>
                  <a:schemeClr val="tx2"/>
                </a:solidFill>
              </a:rPr>
            </a:br>
            <a:r>
              <a:rPr lang="pl-PL" cap="none" dirty="0" smtClean="0">
                <a:solidFill>
                  <a:schemeClr val="tx2"/>
                </a:solidFill>
              </a:rPr>
              <a:t>for </a:t>
            </a:r>
            <a:r>
              <a:rPr lang="pl-PL" cap="none" dirty="0" err="1" smtClean="0">
                <a:solidFill>
                  <a:schemeClr val="tx2"/>
                </a:solidFill>
              </a:rPr>
              <a:t>cloud</a:t>
            </a:r>
            <a:r>
              <a:rPr lang="pl-PL" cap="none" dirty="0" smtClean="0">
                <a:solidFill>
                  <a:schemeClr val="tx2"/>
                </a:solidFill>
              </a:rPr>
              <a:t> </a:t>
            </a:r>
            <a:r>
              <a:rPr lang="pl-PL" cap="none" dirty="0" err="1" smtClean="0">
                <a:solidFill>
                  <a:schemeClr val="tx2"/>
                </a:solidFill>
              </a:rPr>
              <a:t>microphysics</a:t>
            </a:r>
            <a:r>
              <a:rPr lang="pl-PL" cap="none" dirty="0" smtClean="0">
                <a:solidFill>
                  <a:schemeClr val="tx2"/>
                </a:solidFill>
              </a:rPr>
              <a:t/>
            </a:r>
            <a:br>
              <a:rPr lang="pl-PL" cap="none" dirty="0" smtClean="0">
                <a:solidFill>
                  <a:schemeClr val="tx2"/>
                </a:solidFill>
              </a:rPr>
            </a:br>
            <a:endParaRPr lang="pl-PL" cap="none" dirty="0">
              <a:solidFill>
                <a:schemeClr val="tx2"/>
              </a:solidFill>
            </a:endParaRPr>
          </a:p>
        </p:txBody>
      </p:sp>
      <p:sp>
        <p:nvSpPr>
          <p:cNvPr id="20" name="Symbol zastępczy tekstu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201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52501"/>
            <a:ext cx="7772400" cy="38481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98"/>
                </a:solidFill>
              </a:rPr>
              <a:t>Aerosol </a:t>
            </a:r>
            <a:r>
              <a:rPr lang="pl-PL" sz="3600" dirty="0" err="1" smtClean="0">
                <a:solidFill>
                  <a:srgbClr val="FFFF98"/>
                </a:solidFill>
              </a:rPr>
              <a:t>processing</a:t>
            </a:r>
            <a:r>
              <a:rPr lang="pl-PL" sz="3600" dirty="0" smtClean="0">
                <a:solidFill>
                  <a:srgbClr val="FFFF98"/>
                </a:solidFill>
              </a:rPr>
              <a:t> by </a:t>
            </a:r>
            <a:r>
              <a:rPr lang="pl-PL" sz="3600" dirty="0" err="1" smtClean="0">
                <a:solidFill>
                  <a:srgbClr val="FFFF98"/>
                </a:solidFill>
              </a:rPr>
              <a:t>clouds</a:t>
            </a:r>
            <a:r>
              <a:rPr lang="pl-PL" sz="3600" dirty="0" smtClean="0">
                <a:solidFill>
                  <a:srgbClr val="FFFF98"/>
                </a:solidFill>
              </a:rPr>
              <a:t> – development </a:t>
            </a:r>
            <a:br>
              <a:rPr lang="pl-PL" sz="3600" dirty="0" smtClean="0">
                <a:solidFill>
                  <a:srgbClr val="FFFF98"/>
                </a:solidFill>
              </a:rPr>
            </a:br>
            <a:r>
              <a:rPr lang="pl-PL" sz="3600" dirty="0" smtClean="0">
                <a:solidFill>
                  <a:srgbClr val="FFFF98"/>
                </a:solidFill>
              </a:rPr>
              <a:t>of a </a:t>
            </a:r>
            <a:r>
              <a:rPr lang="pl-PL" sz="3600" dirty="0" err="1" smtClean="0">
                <a:solidFill>
                  <a:srgbClr val="FFFF98"/>
                </a:solidFill>
              </a:rPr>
              <a:t>multifaced</a:t>
            </a:r>
            <a:r>
              <a:rPr lang="pl-PL" sz="3600" dirty="0" smtClean="0">
                <a:solidFill>
                  <a:srgbClr val="FFFF98"/>
                </a:solidFill>
              </a:rPr>
              <a:t> </a:t>
            </a:r>
            <a:r>
              <a:rPr lang="pl-PL" sz="3600" dirty="0" err="1" smtClean="0">
                <a:solidFill>
                  <a:srgbClr val="FFFF98"/>
                </a:solidFill>
              </a:rPr>
              <a:t>object-oriented</a:t>
            </a:r>
            <a:r>
              <a:rPr lang="pl-PL" sz="3600" dirty="0" smtClean="0">
                <a:solidFill>
                  <a:srgbClr val="FFFF98"/>
                </a:solidFill>
              </a:rPr>
              <a:t> </a:t>
            </a:r>
            <a:br>
              <a:rPr lang="pl-PL" sz="3600" dirty="0" smtClean="0">
                <a:solidFill>
                  <a:srgbClr val="FFFF98"/>
                </a:solidFill>
              </a:rPr>
            </a:br>
            <a:r>
              <a:rPr lang="pl-PL" sz="3600" dirty="0" err="1" smtClean="0">
                <a:solidFill>
                  <a:srgbClr val="FFFF98"/>
                </a:solidFill>
              </a:rPr>
              <a:t>numerical</a:t>
            </a:r>
            <a:r>
              <a:rPr lang="pl-PL" sz="3600" dirty="0" smtClean="0">
                <a:solidFill>
                  <a:srgbClr val="FFFF98"/>
                </a:solidFill>
              </a:rPr>
              <a:t> </a:t>
            </a:r>
            <a:r>
              <a:rPr lang="pl-PL" sz="3600" dirty="0" err="1" smtClean="0">
                <a:solidFill>
                  <a:srgbClr val="FFFF98"/>
                </a:solidFill>
              </a:rPr>
              <a:t>simulation</a:t>
            </a:r>
            <a:r>
              <a:rPr lang="pl-PL" sz="3600" dirty="0" smtClean="0">
                <a:solidFill>
                  <a:srgbClr val="FFFF98"/>
                </a:solidFill>
              </a:rPr>
              <a:t> </a:t>
            </a:r>
            <a:r>
              <a:rPr lang="pl-PL" sz="3600" dirty="0" err="1" smtClean="0">
                <a:solidFill>
                  <a:srgbClr val="FFFF98"/>
                </a:solidFill>
              </a:rPr>
              <a:t>framework</a:t>
            </a:r>
            <a:endParaRPr lang="pl-PL" sz="3600" dirty="0">
              <a:solidFill>
                <a:srgbClr val="FFFF98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054600"/>
            <a:ext cx="6400800" cy="175260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AFAFDC"/>
                </a:solidFill>
              </a:rPr>
              <a:t>Project </a:t>
            </a:r>
            <a:r>
              <a:rPr lang="pl-PL" sz="2400" dirty="0" err="1" smtClean="0">
                <a:solidFill>
                  <a:srgbClr val="AFAFDC"/>
                </a:solidFill>
              </a:rPr>
              <a:t>funded</a:t>
            </a:r>
            <a:r>
              <a:rPr lang="pl-PL" sz="2400" dirty="0" smtClean="0">
                <a:solidFill>
                  <a:srgbClr val="AFAFDC"/>
                </a:solidFill>
              </a:rPr>
              <a:t> by </a:t>
            </a:r>
            <a:r>
              <a:rPr lang="pl-PL" sz="2400" dirty="0" err="1" smtClean="0">
                <a:solidFill>
                  <a:srgbClr val="AFAFDC"/>
                </a:solidFill>
              </a:rPr>
              <a:t>National</a:t>
            </a:r>
            <a:r>
              <a:rPr lang="pl-PL" sz="2400" dirty="0" smtClean="0">
                <a:solidFill>
                  <a:srgbClr val="AFAFDC"/>
                </a:solidFill>
              </a:rPr>
              <a:t> Science Center</a:t>
            </a:r>
          </a:p>
          <a:p>
            <a:r>
              <a:rPr lang="pl-PL" sz="2400" dirty="0" smtClean="0">
                <a:solidFill>
                  <a:srgbClr val="AFAFDC"/>
                </a:solidFill>
              </a:rPr>
              <a:t>2013-2016</a:t>
            </a:r>
            <a:endParaRPr lang="pl-PL" sz="2400" dirty="0">
              <a:solidFill>
                <a:srgbClr val="AFAF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0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05618" y="1441817"/>
            <a:ext cx="87085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98"/>
                </a:solidFill>
              </a:rPr>
              <a:t>A </a:t>
            </a:r>
            <a:r>
              <a:rPr lang="pl-PL" sz="2400" dirty="0" err="1">
                <a:solidFill>
                  <a:srgbClr val="FFFF98"/>
                </a:solidFill>
              </a:rPr>
              <a:t>novel</a:t>
            </a:r>
            <a:r>
              <a:rPr lang="pl-PL" sz="2400" dirty="0">
                <a:solidFill>
                  <a:srgbClr val="FFFF98"/>
                </a:solidFill>
              </a:rPr>
              <a:t> and </a:t>
            </a:r>
            <a:r>
              <a:rPr lang="pl-PL" sz="2400" dirty="0" err="1">
                <a:solidFill>
                  <a:srgbClr val="FFFF98"/>
                </a:solidFill>
              </a:rPr>
              <a:t>effective</a:t>
            </a:r>
            <a:r>
              <a:rPr lang="pl-PL" sz="2400" dirty="0">
                <a:solidFill>
                  <a:srgbClr val="FFFF98"/>
                </a:solidFill>
              </a:rPr>
              <a:t> </a:t>
            </a:r>
            <a:r>
              <a:rPr lang="pl-PL" sz="2400" dirty="0" err="1">
                <a:solidFill>
                  <a:srgbClr val="FFFF98"/>
                </a:solidFill>
              </a:rPr>
              <a:t>tool</a:t>
            </a:r>
            <a:r>
              <a:rPr lang="pl-PL" sz="2400" dirty="0">
                <a:solidFill>
                  <a:srgbClr val="FFFF98"/>
                </a:solidFill>
              </a:rPr>
              <a:t> for </a:t>
            </a:r>
            <a:r>
              <a:rPr lang="pl-PL" sz="2400" dirty="0" err="1">
                <a:solidFill>
                  <a:srgbClr val="FFFF98"/>
                </a:solidFill>
              </a:rPr>
              <a:t>studying</a:t>
            </a:r>
            <a:r>
              <a:rPr lang="pl-PL" sz="2400" dirty="0">
                <a:solidFill>
                  <a:srgbClr val="FFFF98"/>
                </a:solidFill>
              </a:rPr>
              <a:t> aerosol-</a:t>
            </a:r>
            <a:r>
              <a:rPr lang="pl-PL" sz="2400" dirty="0" err="1">
                <a:solidFill>
                  <a:srgbClr val="FFFF98"/>
                </a:solidFill>
              </a:rPr>
              <a:t>cloud</a:t>
            </a:r>
            <a:r>
              <a:rPr lang="pl-PL" sz="2400" dirty="0">
                <a:solidFill>
                  <a:srgbClr val="FFFF98"/>
                </a:solidFill>
              </a:rPr>
              <a:t> </a:t>
            </a:r>
            <a:r>
              <a:rPr lang="pl-PL" sz="2400" dirty="0" err="1">
                <a:solidFill>
                  <a:srgbClr val="FFFF98"/>
                </a:solidFill>
              </a:rPr>
              <a:t>interactions</a:t>
            </a:r>
            <a:r>
              <a:rPr lang="pl-PL" sz="2400" dirty="0">
                <a:solidFill>
                  <a:srgbClr val="FFFF98"/>
                </a:solidFill>
              </a:rPr>
              <a:t>.</a:t>
            </a:r>
          </a:p>
          <a:p>
            <a:endParaRPr lang="pl-PL" sz="2400" dirty="0" smtClean="0">
              <a:solidFill>
                <a:srgbClr val="FFFF98"/>
              </a:solidFill>
            </a:endParaRPr>
          </a:p>
          <a:p>
            <a:pPr>
              <a:spcAft>
                <a:spcPts val="1800"/>
              </a:spcAft>
            </a:pPr>
            <a:r>
              <a:rPr lang="pl-PL" sz="2400" dirty="0" err="1" smtClean="0">
                <a:solidFill>
                  <a:srgbClr val="FFFF98"/>
                </a:solidFill>
              </a:rPr>
              <a:t>Coupling</a:t>
            </a:r>
            <a:r>
              <a:rPr lang="pl-PL" sz="2400" dirty="0" smtClean="0">
                <a:solidFill>
                  <a:srgbClr val="FFFF98"/>
                </a:solidFill>
              </a:rPr>
              <a:t> of: 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pl-PL" sz="2400" dirty="0" smtClean="0">
                <a:solidFill>
                  <a:srgbClr val="FFFF98"/>
                </a:solidFill>
              </a:rPr>
              <a:t>a </a:t>
            </a:r>
            <a:r>
              <a:rPr lang="pl-PL" sz="2400" dirty="0" err="1" smtClean="0">
                <a:solidFill>
                  <a:srgbClr val="FFFF98"/>
                </a:solidFill>
              </a:rPr>
              <a:t>detailed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  <a:r>
              <a:rPr lang="pl-PL" sz="2400" dirty="0" err="1" smtClean="0">
                <a:solidFill>
                  <a:srgbClr val="FFFF98"/>
                </a:solidFill>
              </a:rPr>
              <a:t>particle-based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  <a:r>
              <a:rPr lang="pl-PL" sz="2400" dirty="0" err="1" smtClean="0">
                <a:solidFill>
                  <a:srgbClr val="FFFF98"/>
                </a:solidFill>
              </a:rPr>
              <a:t>microphysics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  <a:r>
              <a:rPr lang="pl-PL" sz="2400" dirty="0" smtClean="0">
                <a:solidFill>
                  <a:srgbClr val="FFFF98"/>
                </a:solidFill>
              </a:rPr>
              <a:t>(the Super-</a:t>
            </a:r>
            <a:r>
              <a:rPr lang="pl-PL" sz="2400" dirty="0" err="1" smtClean="0">
                <a:solidFill>
                  <a:srgbClr val="FFFF98"/>
                </a:solidFill>
              </a:rPr>
              <a:t>Droplet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  <a:r>
              <a:rPr lang="pl-PL" sz="2400" dirty="0" err="1" smtClean="0">
                <a:solidFill>
                  <a:srgbClr val="FFFF98"/>
                </a:solidFill>
              </a:rPr>
              <a:t>method</a:t>
            </a:r>
            <a:r>
              <a:rPr lang="pl-PL" sz="2400" dirty="0" smtClean="0">
                <a:solidFill>
                  <a:srgbClr val="FFFF98"/>
                </a:solidFill>
              </a:rPr>
              <a:t>) </a:t>
            </a:r>
            <a:endParaRPr lang="pl-PL" sz="2400" dirty="0" smtClean="0">
              <a:solidFill>
                <a:srgbClr val="FFFF98"/>
              </a:solidFill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pl-PL" sz="2400" dirty="0" smtClean="0">
                <a:solidFill>
                  <a:srgbClr val="FFFF98"/>
                </a:solidFill>
              </a:rPr>
              <a:t>a </a:t>
            </a:r>
            <a:r>
              <a:rPr lang="pl-PL" sz="2400" dirty="0" err="1" smtClean="0">
                <a:solidFill>
                  <a:srgbClr val="FFFF98"/>
                </a:solidFill>
              </a:rPr>
              <a:t>state</a:t>
            </a:r>
            <a:r>
              <a:rPr lang="pl-PL" sz="2400" dirty="0" smtClean="0">
                <a:solidFill>
                  <a:srgbClr val="FFFF98"/>
                </a:solidFill>
              </a:rPr>
              <a:t>-of-the art fluid </a:t>
            </a:r>
            <a:r>
              <a:rPr lang="pl-PL" sz="2400" dirty="0" smtClean="0">
                <a:solidFill>
                  <a:srgbClr val="FFFF98"/>
                </a:solidFill>
              </a:rPr>
              <a:t>dynamics </a:t>
            </a:r>
            <a:r>
              <a:rPr lang="pl-PL" sz="2400" dirty="0">
                <a:solidFill>
                  <a:srgbClr val="FFFF98"/>
                </a:solidFill>
              </a:rPr>
              <a:t>(</a:t>
            </a:r>
            <a:r>
              <a:rPr lang="pl-PL" sz="2400" dirty="0" err="1">
                <a:solidFill>
                  <a:srgbClr val="FFFF98"/>
                </a:solidFill>
              </a:rPr>
              <a:t>EULAG’s</a:t>
            </a:r>
            <a:r>
              <a:rPr lang="pl-PL" sz="2400" dirty="0">
                <a:solidFill>
                  <a:srgbClr val="FFFF98"/>
                </a:solidFill>
              </a:rPr>
              <a:t> MPDATA-</a:t>
            </a:r>
            <a:r>
              <a:rPr lang="pl-PL" sz="2400" dirty="0" err="1">
                <a:solidFill>
                  <a:srgbClr val="FFFF98"/>
                </a:solidFill>
              </a:rPr>
              <a:t>based</a:t>
            </a:r>
            <a:r>
              <a:rPr lang="pl-PL" sz="2400" dirty="0">
                <a:solidFill>
                  <a:srgbClr val="FFFF98"/>
                </a:solidFill>
              </a:rPr>
              <a:t> </a:t>
            </a:r>
            <a:r>
              <a:rPr lang="pl-PL" sz="2400" dirty="0" err="1">
                <a:solidFill>
                  <a:srgbClr val="FFFF98"/>
                </a:solidFill>
              </a:rPr>
              <a:t>anelastic</a:t>
            </a:r>
            <a:r>
              <a:rPr lang="pl-PL" sz="2400" dirty="0">
                <a:solidFill>
                  <a:srgbClr val="FFFF98"/>
                </a:solidFill>
              </a:rPr>
              <a:t> </a:t>
            </a:r>
            <a:r>
              <a:rPr lang="pl-PL" sz="2400" dirty="0" err="1">
                <a:solidFill>
                  <a:srgbClr val="FFFF98"/>
                </a:solidFill>
              </a:rPr>
              <a:t>framework</a:t>
            </a:r>
            <a:r>
              <a:rPr lang="pl-PL" sz="2400" dirty="0">
                <a:solidFill>
                  <a:srgbClr val="FFFF98"/>
                </a:solidFill>
              </a:rPr>
              <a:t>)</a:t>
            </a:r>
            <a:endParaRPr lang="pl-PL" sz="2400" dirty="0" smtClean="0">
              <a:solidFill>
                <a:srgbClr val="FFFF98"/>
              </a:solidFill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pl-PL" sz="2400" dirty="0" err="1" smtClean="0">
                <a:solidFill>
                  <a:srgbClr val="FFFF98"/>
                </a:solidFill>
              </a:rPr>
              <a:t>an</a:t>
            </a:r>
            <a:r>
              <a:rPr lang="pl-PL" sz="2400" dirty="0" smtClean="0">
                <a:solidFill>
                  <a:srgbClr val="FFFF98"/>
                </a:solidFill>
              </a:rPr>
              <a:t> open-</a:t>
            </a:r>
            <a:r>
              <a:rPr lang="pl-PL" sz="2400" dirty="0" err="1" smtClean="0">
                <a:solidFill>
                  <a:srgbClr val="FFFF98"/>
                </a:solidFill>
              </a:rPr>
              <a:t>source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  <a:r>
              <a:rPr lang="pl-PL" sz="2400" dirty="0" err="1" smtClean="0">
                <a:solidFill>
                  <a:srgbClr val="FFFF98"/>
                </a:solidFill>
              </a:rPr>
              <a:t>tool</a:t>
            </a:r>
            <a:r>
              <a:rPr lang="pl-PL" sz="2400" dirty="0" smtClean="0">
                <a:solidFill>
                  <a:srgbClr val="FFFF98"/>
                </a:solidFill>
              </a:rPr>
              <a:t> engineering 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pl-PL" sz="2400" dirty="0" err="1" smtClean="0">
                <a:solidFill>
                  <a:srgbClr val="FFFF98"/>
                </a:solidFill>
              </a:rPr>
              <a:t>using</a:t>
            </a:r>
            <a:r>
              <a:rPr lang="pl-PL" sz="2400" dirty="0" smtClean="0">
                <a:solidFill>
                  <a:srgbClr val="FFFF98"/>
                </a:solidFill>
              </a:rPr>
              <a:t> modern </a:t>
            </a:r>
            <a:r>
              <a:rPr lang="pl-PL" sz="2400" dirty="0" err="1" smtClean="0">
                <a:solidFill>
                  <a:srgbClr val="FFFF98"/>
                </a:solidFill>
              </a:rPr>
              <a:t>programming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  <a:r>
              <a:rPr lang="pl-PL" sz="2400" dirty="0" err="1" smtClean="0">
                <a:solidFill>
                  <a:srgbClr val="FFFF98"/>
                </a:solidFill>
              </a:rPr>
              <a:t>techniques</a:t>
            </a:r>
            <a:r>
              <a:rPr lang="pl-PL" sz="2400" dirty="0" smtClean="0">
                <a:solidFill>
                  <a:srgbClr val="FFFF98"/>
                </a:solidFill>
              </a:rPr>
              <a:t>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AFAFDC"/>
                </a:solidFill>
              </a:rPr>
              <a:t>GOAL</a:t>
            </a:r>
            <a:endParaRPr lang="pl-PL" dirty="0">
              <a:solidFill>
                <a:srgbClr val="AFAF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9144000" cy="4189095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2318086" y="2044700"/>
            <a:ext cx="173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44FF"/>
                </a:solidFill>
              </a:rPr>
              <a:t>Hanna </a:t>
            </a:r>
          </a:p>
          <a:p>
            <a:r>
              <a:rPr lang="pl-PL" dirty="0" smtClean="0">
                <a:solidFill>
                  <a:srgbClr val="0044FF"/>
                </a:solidFill>
              </a:rPr>
              <a:t>PAWLOWSKA</a:t>
            </a:r>
            <a:endParaRPr lang="pl-PL" dirty="0">
              <a:solidFill>
                <a:srgbClr val="0044FF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6370449" y="6351032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98"/>
                </a:solidFill>
              </a:rPr>
              <a:t>Sylwester ARABAS</a:t>
            </a:r>
            <a:endParaRPr lang="pl-PL" dirty="0">
              <a:solidFill>
                <a:srgbClr val="FFFF98"/>
              </a:solidFill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3733800" y="6351032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98"/>
                </a:solidFill>
              </a:rPr>
              <a:t>Anna JARUGA</a:t>
            </a:r>
            <a:endParaRPr lang="pl-PL" dirty="0">
              <a:solidFill>
                <a:srgbClr val="FFFF98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7169819" y="1346200"/>
            <a:ext cx="1974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98"/>
                </a:solidFill>
              </a:rPr>
              <a:t>Maciek </a:t>
            </a:r>
          </a:p>
          <a:p>
            <a:r>
              <a:rPr lang="pl-PL" dirty="0" smtClean="0">
                <a:solidFill>
                  <a:srgbClr val="FFFF98"/>
                </a:solidFill>
              </a:rPr>
              <a:t>WARUSZEWSKI</a:t>
            </a:r>
            <a:endParaRPr lang="pl-PL" dirty="0">
              <a:solidFill>
                <a:srgbClr val="FFFF98"/>
              </a:solidFill>
            </a:endParaRPr>
          </a:p>
        </p:txBody>
      </p:sp>
      <p:sp>
        <p:nvSpPr>
          <p:cNvPr id="11" name="PoleTekstowe 10"/>
          <p:cNvSpPr txBox="1"/>
          <p:nvPr/>
        </p:nvSpPr>
        <p:spPr>
          <a:xfrm>
            <a:off x="4962023" y="13462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98"/>
                </a:solidFill>
              </a:rPr>
              <a:t>Piotr</a:t>
            </a:r>
          </a:p>
          <a:p>
            <a:r>
              <a:rPr lang="pl-PL" dirty="0" smtClean="0">
                <a:solidFill>
                  <a:srgbClr val="FFFF98"/>
                </a:solidFill>
              </a:rPr>
              <a:t>DZIEKAN</a:t>
            </a:r>
            <a:endParaRPr lang="pl-PL" dirty="0">
              <a:solidFill>
                <a:srgbClr val="FFFF98"/>
              </a:solidFill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355600" y="6351032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98"/>
                </a:solidFill>
              </a:rPr>
              <a:t>Anna ZIMNIAK</a:t>
            </a:r>
            <a:endParaRPr lang="pl-PL" dirty="0">
              <a:solidFill>
                <a:srgbClr val="FFFF98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139700"/>
            <a:ext cx="1892300" cy="1885950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1841500" y="2540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98"/>
                </a:solidFill>
              </a:rPr>
              <a:t>Dorota</a:t>
            </a:r>
          </a:p>
          <a:p>
            <a:r>
              <a:rPr lang="pl-PL" dirty="0" smtClean="0">
                <a:solidFill>
                  <a:srgbClr val="FFFF98"/>
                </a:solidFill>
              </a:rPr>
              <a:t>JARECKA</a:t>
            </a:r>
            <a:endParaRPr lang="pl-PL" dirty="0">
              <a:solidFill>
                <a:srgbClr val="FFF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97841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950814" y="6184718"/>
            <a:ext cx="346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E6E7E8"/>
                </a:solidFill>
              </a:rPr>
              <a:t>Wojciech GRABOWSKI, NCAR</a:t>
            </a:r>
            <a:endParaRPr lang="pl-PL" dirty="0">
              <a:solidFill>
                <a:srgbClr val="E6E7E8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03240" y="6184718"/>
            <a:ext cx="386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E6E7E8"/>
                </a:solidFill>
              </a:rPr>
              <a:t>Piotr SMOLARKIEWICZ, ECMWF</a:t>
            </a:r>
            <a:endParaRPr lang="pl-PL" dirty="0">
              <a:solidFill>
                <a:srgbClr val="E6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22404" y="1923120"/>
            <a:ext cx="90215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solidFill>
                  <a:srgbClr val="FFFFA4"/>
                </a:solidFill>
              </a:rPr>
              <a:t>….The </a:t>
            </a:r>
            <a:r>
              <a:rPr lang="pl-PL" sz="2400" dirty="0" err="1" smtClean="0">
                <a:solidFill>
                  <a:srgbClr val="FFFFA4"/>
                </a:solidFill>
              </a:rPr>
              <a:t>discussion</a:t>
            </a:r>
            <a:r>
              <a:rPr lang="pl-PL" sz="2400" dirty="0" smtClean="0">
                <a:solidFill>
                  <a:srgbClr val="FFFFA4"/>
                </a:solidFill>
              </a:rPr>
              <a:t> panel </a:t>
            </a:r>
            <a:endParaRPr lang="pl-PL" sz="2400" dirty="0" smtClean="0">
              <a:solidFill>
                <a:srgbClr val="FFFFA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400" dirty="0" err="1" smtClean="0">
                <a:solidFill>
                  <a:srgbClr val="FFFFA4"/>
                </a:solidFill>
              </a:rPr>
              <a:t>aimed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r>
              <a:rPr lang="pl-PL" sz="2400" dirty="0" err="1" smtClean="0">
                <a:solidFill>
                  <a:srgbClr val="FFFFA4"/>
                </a:solidFill>
              </a:rPr>
              <a:t>at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r>
              <a:rPr lang="pl-PL" sz="2400" dirty="0" err="1" smtClean="0">
                <a:solidFill>
                  <a:srgbClr val="FFFFA4"/>
                </a:solidFill>
              </a:rPr>
              <a:t>bringing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r>
              <a:rPr lang="pl-PL" sz="2400" dirty="0" err="1" smtClean="0">
                <a:solidFill>
                  <a:srgbClr val="FFFFA4"/>
                </a:solidFill>
              </a:rPr>
              <a:t>together</a:t>
            </a:r>
            <a:r>
              <a:rPr lang="pl-PL" sz="2400" dirty="0" smtClean="0">
                <a:solidFill>
                  <a:srgbClr val="FFFFA4"/>
                </a:solidFill>
              </a:rPr>
              <a:t> a </a:t>
            </a:r>
            <a:r>
              <a:rPr lang="pl-PL" sz="2400" dirty="0" err="1" smtClean="0">
                <a:solidFill>
                  <a:srgbClr val="FFFFA4"/>
                </a:solidFill>
              </a:rPr>
              <a:t>group</a:t>
            </a:r>
            <a:r>
              <a:rPr lang="pl-PL" sz="2400" dirty="0" smtClean="0">
                <a:solidFill>
                  <a:srgbClr val="FFFFA4"/>
                </a:solidFill>
              </a:rPr>
              <a:t> of </a:t>
            </a:r>
            <a:r>
              <a:rPr lang="pl-PL" sz="2400" dirty="0" err="1" smtClean="0">
                <a:solidFill>
                  <a:srgbClr val="FFFFA4"/>
                </a:solidFill>
              </a:rPr>
              <a:t>experts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endParaRPr lang="pl-PL" sz="2400" dirty="0" smtClean="0">
              <a:solidFill>
                <a:srgbClr val="FFFFA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400" dirty="0" smtClean="0">
                <a:solidFill>
                  <a:srgbClr val="FFFFA4"/>
                </a:solidFill>
              </a:rPr>
              <a:t>on </a:t>
            </a:r>
            <a:r>
              <a:rPr lang="pl-PL" sz="2400" dirty="0" smtClean="0">
                <a:solidFill>
                  <a:srgbClr val="FFFFA4"/>
                </a:solidFill>
              </a:rPr>
              <a:t>Lagrangian </a:t>
            </a:r>
            <a:r>
              <a:rPr lang="pl-PL" sz="2400" dirty="0" err="1" smtClean="0">
                <a:solidFill>
                  <a:srgbClr val="FFFFA4"/>
                </a:solidFill>
              </a:rPr>
              <a:t>particle-based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r>
              <a:rPr lang="pl-PL" sz="2400" dirty="0" err="1" smtClean="0">
                <a:solidFill>
                  <a:srgbClr val="FFFFA4"/>
                </a:solidFill>
              </a:rPr>
              <a:t>modelling</a:t>
            </a:r>
            <a:r>
              <a:rPr lang="pl-PL" sz="2400" dirty="0" smtClean="0">
                <a:solidFill>
                  <a:srgbClr val="FFFFA4"/>
                </a:solidFill>
              </a:rPr>
              <a:t> for aerosol-</a:t>
            </a:r>
            <a:r>
              <a:rPr lang="pl-PL" sz="2400" dirty="0" err="1" smtClean="0">
                <a:solidFill>
                  <a:srgbClr val="FFFFA4"/>
                </a:solidFill>
              </a:rPr>
              <a:t>cloud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r>
              <a:rPr lang="pl-PL" sz="2400" dirty="0" err="1" smtClean="0">
                <a:solidFill>
                  <a:srgbClr val="FFFFA4"/>
                </a:solidFill>
              </a:rPr>
              <a:t>research</a:t>
            </a:r>
            <a:r>
              <a:rPr lang="pl-PL" sz="2400" dirty="0" smtClean="0">
                <a:solidFill>
                  <a:srgbClr val="FFFFA4"/>
                </a:solidFill>
              </a:rPr>
              <a:t> </a:t>
            </a:r>
            <a:r>
              <a:rPr lang="pl-PL" sz="2400" dirty="0" err="1" smtClean="0">
                <a:solidFill>
                  <a:srgbClr val="FFFFA4"/>
                </a:solidFill>
              </a:rPr>
              <a:t>will</a:t>
            </a:r>
            <a:r>
              <a:rPr lang="pl-PL" sz="2400" dirty="0" smtClean="0">
                <a:solidFill>
                  <a:srgbClr val="FFFFA4"/>
                </a:solidFill>
              </a:rPr>
              <a:t> be </a:t>
            </a:r>
            <a:r>
              <a:rPr lang="pl-PL" sz="2400" dirty="0" err="1" smtClean="0">
                <a:solidFill>
                  <a:srgbClr val="FFFFA4"/>
                </a:solidFill>
              </a:rPr>
              <a:t>organized</a:t>
            </a:r>
            <a:r>
              <a:rPr lang="pl-PL" sz="2400" dirty="0" smtClean="0">
                <a:solidFill>
                  <a:srgbClr val="FFFFA4"/>
                </a:solidFill>
              </a:rPr>
              <a:t>……</a:t>
            </a:r>
            <a:endParaRPr lang="pl-PL" sz="2400" dirty="0">
              <a:solidFill>
                <a:srgbClr val="FFF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124</Words>
  <Application>Microsoft Macintosh PowerPoint</Application>
  <PresentationFormat>Pokaz na ekranie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Workshop on  Eulerian vs. Lagrangian methods  for cloud microphysics </vt:lpstr>
      <vt:lpstr>Aerosol processing by clouds – development  of a multifaced object-oriented  numerical simulation framework</vt:lpstr>
      <vt:lpstr>GOAL</vt:lpstr>
      <vt:lpstr>Prezentacja programu PowerPoint</vt:lpstr>
      <vt:lpstr>Prezentacja programu PowerPoint</vt:lpstr>
      <vt:lpstr>Prezentacja programu PowerPoint</vt:lpstr>
    </vt:vector>
  </TitlesOfParts>
  <Company>IGF 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Hanna Pawłowska</dc:creator>
  <cp:lastModifiedBy>Hanna Pawłowska</cp:lastModifiedBy>
  <cp:revision>20</cp:revision>
  <dcterms:created xsi:type="dcterms:W3CDTF">2015-04-15T14:49:51Z</dcterms:created>
  <dcterms:modified xsi:type="dcterms:W3CDTF">2015-04-17T20:02:53Z</dcterms:modified>
</cp:coreProperties>
</file>